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Light"/>
          <a:ea typeface="Helvetica Neue Light"/>
          <a:cs typeface="Helvetica Neue Light"/>
        </a:font>
        <a:srgbClr val="AB7655"/>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D0D4DD"/>
          </a:solidFill>
        </a:fill>
      </a:tcStyle>
    </a:wholeTbl>
    <a:band2H>
      <a:tcTxStyle/>
      <a:tcStyle>
        <a:tcBdr/>
        <a:fill>
          <a:solidFill>
            <a:srgbClr val="E9EBEF"/>
          </a:solidFill>
        </a:fill>
      </a:tcStyle>
    </a:band2H>
    <a:firstCol>
      <a:tcTxStyle b="on" i="off">
        <a:fontRef idx="minor">
          <a:srgbClr val="558AAB"/>
        </a:fontRef>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1"/>
          </a:solidFill>
        </a:fill>
      </a:tcStyle>
    </a:firstCol>
    <a:lastRow>
      <a:tcTxStyle b="on" i="off">
        <a:fontRef idx="minor">
          <a:srgbClr val="558AAB"/>
        </a:fontRef>
        <a:srgbClr val="558AAB"/>
      </a:tcTxStyle>
      <a:tcStyle>
        <a:tcBdr>
          <a:left>
            <a:ln w="12700" cap="flat">
              <a:solidFill>
                <a:srgbClr val="558AAB"/>
              </a:solidFill>
              <a:prstDash val="solid"/>
              <a:round/>
            </a:ln>
          </a:left>
          <a:right>
            <a:ln w="12700" cap="flat">
              <a:solidFill>
                <a:srgbClr val="558AAB"/>
              </a:solidFill>
              <a:prstDash val="solid"/>
              <a:round/>
            </a:ln>
          </a:right>
          <a:top>
            <a:ln w="381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1"/>
          </a:solidFill>
        </a:fill>
      </a:tcStyle>
    </a:lastRow>
    <a:firstRow>
      <a:tcTxStyle b="on" i="off">
        <a:fontRef idx="minor">
          <a:srgbClr val="558AAB"/>
        </a:fontRef>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381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1"/>
          </a:solidFill>
        </a:fill>
      </a:tcStyle>
    </a:firstRow>
  </a:tblStyle>
  <a:tblStyle styleId="{C7B018BB-80A7-4F77-B60F-C8B233D01FF8}" styleName="">
    <a:tblBg/>
    <a:wholeTbl>
      <a:tcTxStyle b="off" i="off">
        <a:font>
          <a:latin typeface="Helvetica Neue Light"/>
          <a:ea typeface="Helvetica Neue Light"/>
          <a:cs typeface="Helvetica Neue Light"/>
        </a:font>
        <a:srgbClr val="AB7655"/>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E6DBCB"/>
          </a:solidFill>
        </a:fill>
      </a:tcStyle>
    </a:wholeTbl>
    <a:band2H>
      <a:tcTxStyle/>
      <a:tcStyle>
        <a:tcBdr/>
        <a:fill>
          <a:solidFill>
            <a:srgbClr val="F3EEE7"/>
          </a:solidFill>
        </a:fill>
      </a:tcStyle>
    </a:band2H>
    <a:firstCol>
      <a:tcTxStyle b="on" i="off">
        <a:fontRef idx="minor">
          <a:srgbClr val="558AAB"/>
        </a:fontRef>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3"/>
          </a:solidFill>
        </a:fill>
      </a:tcStyle>
    </a:firstCol>
    <a:lastRow>
      <a:tcTxStyle b="on" i="off">
        <a:fontRef idx="minor">
          <a:srgbClr val="558AAB"/>
        </a:fontRef>
        <a:srgbClr val="558AAB"/>
      </a:tcTxStyle>
      <a:tcStyle>
        <a:tcBdr>
          <a:left>
            <a:ln w="12700" cap="flat">
              <a:solidFill>
                <a:srgbClr val="558AAB"/>
              </a:solidFill>
              <a:prstDash val="solid"/>
              <a:round/>
            </a:ln>
          </a:left>
          <a:right>
            <a:ln w="12700" cap="flat">
              <a:solidFill>
                <a:srgbClr val="558AAB"/>
              </a:solidFill>
              <a:prstDash val="solid"/>
              <a:round/>
            </a:ln>
          </a:right>
          <a:top>
            <a:ln w="381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3"/>
          </a:solidFill>
        </a:fill>
      </a:tcStyle>
    </a:lastRow>
    <a:firstRow>
      <a:tcTxStyle b="on" i="off">
        <a:fontRef idx="minor">
          <a:srgbClr val="558AAB"/>
        </a:fontRef>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381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3"/>
          </a:solidFill>
        </a:fill>
      </a:tcStyle>
    </a:firstRow>
  </a:tblStyle>
  <a:tblStyle styleId="{EEE7283C-3CF3-47DC-8721-378D4A62B228}" styleName="">
    <a:tblBg/>
    <a:wholeTbl>
      <a:tcTxStyle b="off" i="off">
        <a:font>
          <a:latin typeface="Helvetica Neue Light"/>
          <a:ea typeface="Helvetica Neue Light"/>
          <a:cs typeface="Helvetica Neue Light"/>
        </a:font>
        <a:srgbClr val="AB7655"/>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D0CDD4"/>
          </a:solidFill>
        </a:fill>
      </a:tcStyle>
    </a:wholeTbl>
    <a:band2H>
      <a:tcTxStyle/>
      <a:tcStyle>
        <a:tcBdr/>
        <a:fill>
          <a:solidFill>
            <a:srgbClr val="E9E8EB"/>
          </a:solidFill>
        </a:fill>
      </a:tcStyle>
    </a:band2H>
    <a:firstCol>
      <a:tcTxStyle b="on" i="off">
        <a:fontRef idx="minor">
          <a:srgbClr val="558AAB"/>
        </a:fontRef>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6"/>
          </a:solidFill>
        </a:fill>
      </a:tcStyle>
    </a:firstCol>
    <a:lastRow>
      <a:tcTxStyle b="on" i="off">
        <a:fontRef idx="minor">
          <a:srgbClr val="558AAB"/>
        </a:fontRef>
        <a:srgbClr val="558AAB"/>
      </a:tcTxStyle>
      <a:tcStyle>
        <a:tcBdr>
          <a:left>
            <a:ln w="12700" cap="flat">
              <a:solidFill>
                <a:srgbClr val="558AAB"/>
              </a:solidFill>
              <a:prstDash val="solid"/>
              <a:round/>
            </a:ln>
          </a:left>
          <a:right>
            <a:ln w="12700" cap="flat">
              <a:solidFill>
                <a:srgbClr val="558AAB"/>
              </a:solidFill>
              <a:prstDash val="solid"/>
              <a:round/>
            </a:ln>
          </a:right>
          <a:top>
            <a:ln w="381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6"/>
          </a:solidFill>
        </a:fill>
      </a:tcStyle>
    </a:lastRow>
    <a:firstRow>
      <a:tcTxStyle b="on" i="off">
        <a:fontRef idx="minor">
          <a:srgbClr val="558AAB"/>
        </a:fontRef>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381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6"/>
          </a:solidFill>
        </a:fill>
      </a:tcStyle>
    </a:firstRow>
  </a:tblStyle>
  <a:tblStyle styleId="{CF821DB8-F4EB-4A41-A1BA-3FCAFE7338EE}" styleName="">
    <a:tblBg/>
    <a:wholeTbl>
      <a:tcTxStyle b="off" i="off">
        <a:font>
          <a:latin typeface="Helvetica Neue Light"/>
          <a:ea typeface="Helvetica Neue Light"/>
          <a:cs typeface="Helvetica Neue Light"/>
        </a:font>
        <a:srgbClr val="AB765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1EBE9"/>
          </a:solidFill>
        </a:fill>
      </a:tcStyle>
    </a:wholeTbl>
    <a:band2H>
      <a:tcTxStyle/>
      <a:tcStyle>
        <a:tcBdr/>
        <a:fill>
          <a:solidFill>
            <a:srgbClr val="558AAB"/>
          </a:solidFill>
        </a:fill>
      </a:tcStyle>
    </a:band2H>
    <a:firstCol>
      <a:tcTxStyle b="on" i="off">
        <a:fontRef idx="minor">
          <a:srgbClr val="558AAB"/>
        </a:fontRef>
        <a:srgbClr val="558AA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AB7655"/>
        </a:fontRef>
        <a:srgbClr val="AB7655"/>
      </a:tcTxStyle>
      <a:tcStyle>
        <a:tcBdr>
          <a:left>
            <a:ln w="12700" cap="flat">
              <a:noFill/>
              <a:miter lim="400000"/>
            </a:ln>
          </a:left>
          <a:right>
            <a:ln w="12700" cap="flat">
              <a:noFill/>
              <a:miter lim="400000"/>
            </a:ln>
          </a:right>
          <a:top>
            <a:ln w="50800" cap="flat">
              <a:solidFill>
                <a:srgbClr val="AB7655"/>
              </a:solidFill>
              <a:prstDash val="solid"/>
              <a:round/>
            </a:ln>
          </a:top>
          <a:bottom>
            <a:ln w="25400" cap="flat">
              <a:solidFill>
                <a:srgbClr val="AB7655"/>
              </a:solidFill>
              <a:prstDash val="solid"/>
              <a:round/>
            </a:ln>
          </a:bottom>
          <a:insideH>
            <a:ln w="12700" cap="flat">
              <a:noFill/>
              <a:miter lim="400000"/>
            </a:ln>
          </a:insideH>
          <a:insideV>
            <a:ln w="12700" cap="flat">
              <a:noFill/>
              <a:miter lim="400000"/>
            </a:ln>
          </a:insideV>
        </a:tcBdr>
        <a:fill>
          <a:solidFill>
            <a:srgbClr val="558AAB"/>
          </a:solidFill>
        </a:fill>
      </a:tcStyle>
    </a:lastRow>
    <a:firstRow>
      <a:tcTxStyle b="on" i="off">
        <a:fontRef idx="minor">
          <a:srgbClr val="558AAB"/>
        </a:fontRef>
        <a:srgbClr val="558AAB"/>
      </a:tcTxStyle>
      <a:tcStyle>
        <a:tcBdr>
          <a:left>
            <a:ln w="12700" cap="flat">
              <a:noFill/>
              <a:miter lim="400000"/>
            </a:ln>
          </a:left>
          <a:right>
            <a:ln w="12700" cap="flat">
              <a:noFill/>
              <a:miter lim="400000"/>
            </a:ln>
          </a:right>
          <a:top>
            <a:ln w="25400" cap="flat">
              <a:solidFill>
                <a:srgbClr val="AB7655"/>
              </a:solidFill>
              <a:prstDash val="solid"/>
              <a:round/>
            </a:ln>
          </a:top>
          <a:bottom>
            <a:ln w="25400" cap="flat">
              <a:solidFill>
                <a:srgbClr val="AB765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Light"/>
          <a:ea typeface="Helvetica Neue Light"/>
          <a:cs typeface="Helvetica Neue Light"/>
        </a:font>
        <a:srgbClr val="AB7655"/>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E2D5D0"/>
          </a:solidFill>
        </a:fill>
      </a:tcStyle>
    </a:wholeTbl>
    <a:band2H>
      <a:tcTxStyle/>
      <a:tcStyle>
        <a:tcBdr/>
        <a:fill>
          <a:solidFill>
            <a:srgbClr val="F1EBE9"/>
          </a:solidFill>
        </a:fill>
      </a:tcStyle>
    </a:band2H>
    <a:firstCol>
      <a:tcTxStyle b="on" i="off">
        <a:fontRef idx="minor">
          <a:srgbClr val="558AAB"/>
        </a:fontRef>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AB7655"/>
          </a:solidFill>
        </a:fill>
      </a:tcStyle>
    </a:firstCol>
    <a:lastRow>
      <a:tcTxStyle b="on" i="off">
        <a:fontRef idx="minor">
          <a:srgbClr val="558AAB"/>
        </a:fontRef>
        <a:srgbClr val="558AAB"/>
      </a:tcTxStyle>
      <a:tcStyle>
        <a:tcBdr>
          <a:left>
            <a:ln w="12700" cap="flat">
              <a:solidFill>
                <a:srgbClr val="558AAB"/>
              </a:solidFill>
              <a:prstDash val="solid"/>
              <a:round/>
            </a:ln>
          </a:left>
          <a:right>
            <a:ln w="12700" cap="flat">
              <a:solidFill>
                <a:srgbClr val="558AAB"/>
              </a:solidFill>
              <a:prstDash val="solid"/>
              <a:round/>
            </a:ln>
          </a:right>
          <a:top>
            <a:ln w="381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AB7655"/>
          </a:solidFill>
        </a:fill>
      </a:tcStyle>
    </a:lastRow>
    <a:firstRow>
      <a:tcTxStyle b="on" i="off">
        <a:fontRef idx="minor">
          <a:srgbClr val="558AAB"/>
        </a:fontRef>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381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AB7655"/>
          </a:solidFill>
        </a:fill>
      </a:tcStyle>
    </a:firstRow>
  </a:tblStyle>
  <a:tblStyle styleId="{2708684C-4D16-4618-839F-0558EEFCDFE6}" styleName="">
    <a:tblBg/>
    <a:wholeTbl>
      <a:tcTxStyle b="off" i="off">
        <a:font>
          <a:latin typeface="Helvetica Neue Light"/>
          <a:ea typeface="Helvetica Neue Light"/>
          <a:cs typeface="Helvetica Neue Light"/>
        </a:font>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558AAB">
              <a:alpha val="20000"/>
            </a:srgbClr>
          </a:solidFill>
        </a:fill>
      </a:tcStyle>
    </a:wholeTbl>
    <a:band2H>
      <a:tcTxStyle/>
      <a:tcStyle>
        <a:tcBdr/>
        <a:fill>
          <a:solidFill>
            <a:srgbClr val="FFFFFF"/>
          </a:solidFill>
        </a:fill>
      </a:tcStyle>
    </a:band2H>
    <a:firstCol>
      <a:tcTxStyle b="on" i="off">
        <a:fontRef idx="minor">
          <a:srgbClr val="558AAB"/>
        </a:fontRef>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558AAB">
              <a:alpha val="20000"/>
            </a:srgbClr>
          </a:solidFill>
        </a:fill>
      </a:tcStyle>
    </a:firstCol>
    <a:lastRow>
      <a:tcTxStyle b="on" i="off">
        <a:fontRef idx="minor">
          <a:srgbClr val="558AAB"/>
        </a:fontRef>
        <a:srgbClr val="558AAB"/>
      </a:tcTxStyle>
      <a:tcStyle>
        <a:tcBdr>
          <a:left>
            <a:ln w="12700" cap="flat">
              <a:solidFill>
                <a:srgbClr val="558AAB"/>
              </a:solidFill>
              <a:prstDash val="solid"/>
              <a:round/>
            </a:ln>
          </a:left>
          <a:right>
            <a:ln w="12700" cap="flat">
              <a:solidFill>
                <a:srgbClr val="558AAB"/>
              </a:solidFill>
              <a:prstDash val="solid"/>
              <a:round/>
            </a:ln>
          </a:right>
          <a:top>
            <a:ln w="508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noFill/>
        </a:fill>
      </a:tcStyle>
    </a:lastRow>
    <a:firstRow>
      <a:tcTxStyle b="on" i="off">
        <a:fontRef idx="minor">
          <a:srgbClr val="558AAB"/>
        </a:fontRef>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254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6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e du titre"/>
          <p:cNvSpPr txBox="1">
            <a:spLocks noGrp="1"/>
          </p:cNvSpPr>
          <p:nvPr>
            <p:ph type="title"/>
          </p:nvPr>
        </p:nvSpPr>
        <p:spPr>
          <a:xfrm>
            <a:off x="1422400" y="5245100"/>
            <a:ext cx="10541000" cy="2628900"/>
          </a:xfrm>
          <a:prstGeom prst="rect">
            <a:avLst/>
          </a:prstGeom>
        </p:spPr>
        <p:txBody>
          <a:bodyPr anchor="b"/>
          <a:lstStyle>
            <a:lvl1pPr>
              <a:defRPr cap="all">
                <a:solidFill>
                  <a:srgbClr val="DEDEDE"/>
                </a:solidFill>
                <a:latin typeface="Helvetica Neue Bold Condensed"/>
                <a:ea typeface="Helvetica Neue Bold Condensed"/>
                <a:cs typeface="Helvetica Neue Bold Condensed"/>
                <a:sym typeface="Helvetica Neue Bold Condensed"/>
              </a:defRPr>
            </a:lvl1pPr>
          </a:lstStyle>
          <a:p>
            <a:r>
              <a:t>Texte du titre</a:t>
            </a:r>
          </a:p>
        </p:txBody>
      </p:sp>
      <p:sp>
        <p:nvSpPr>
          <p:cNvPr id="13" name="Texte niveau 1…"/>
          <p:cNvSpPr txBox="1">
            <a:spLocks noGrp="1"/>
          </p:cNvSpPr>
          <p:nvPr>
            <p:ph type="body" sz="quarter" idx="1"/>
          </p:nvPr>
        </p:nvSpPr>
        <p:spPr>
          <a:xfrm>
            <a:off x="1422400" y="7861300"/>
            <a:ext cx="10541000" cy="1371600"/>
          </a:xfrm>
          <a:prstGeom prst="rect">
            <a:avLst/>
          </a:prstGeom>
        </p:spPr>
        <p:txBody>
          <a:bodyPr anchor="t"/>
          <a:lstStyle>
            <a:lvl1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1pPr>
            <a:lvl2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2pPr>
            <a:lvl3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3pPr>
            <a:lvl4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4pPr>
            <a:lvl5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5pPr>
          </a:lstStyle>
          <a:p>
            <a:r>
              <a:t>Texte niveau 1</a:t>
            </a:r>
          </a:p>
          <a:p>
            <a:pPr lvl="1"/>
            <a:r>
              <a:t>Texte niveau 2</a:t>
            </a:r>
          </a:p>
          <a:p>
            <a:pPr lvl="2"/>
            <a:r>
              <a:t>Texte niveau 3</a:t>
            </a:r>
          </a:p>
          <a:p>
            <a:pPr lvl="3"/>
            <a:r>
              <a:t>Texte niveau 4</a:t>
            </a:r>
          </a:p>
          <a:p>
            <a:pPr lvl="4"/>
            <a:r>
              <a:t>Texte niveau 5</a:t>
            </a:r>
          </a:p>
        </p:txBody>
      </p:sp>
      <p:sp>
        <p:nvSpPr>
          <p:cNvPr id="14" name="Numéro de diapositive"/>
          <p:cNvSpPr txBox="1">
            <a:spLocks noGrp="1"/>
          </p:cNvSpPr>
          <p:nvPr>
            <p:ph type="sldNum" sz="quarter" idx="2"/>
          </p:nvPr>
        </p:nvSpPr>
        <p:spPr>
          <a:xfrm>
            <a:off x="6349999" y="9474200"/>
            <a:ext cx="312015" cy="299822"/>
          </a:xfrm>
          <a:prstGeom prst="rect">
            <a:avLst/>
          </a:prstGeom>
        </p:spPr>
        <p:txBody>
          <a:bodyPr anchor="t"/>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3 photos">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5" name="Ligne"/>
          <p:cNvSpPr/>
          <p:nvPr/>
        </p:nvSpPr>
        <p:spPr>
          <a:xfrm>
            <a:off x="278468" y="8356599"/>
            <a:ext cx="12459505" cy="4"/>
          </a:xfrm>
          <a:prstGeom prst="line">
            <a:avLst/>
          </a:prstGeom>
          <a:ln w="25400">
            <a:solidFill>
              <a:srgbClr val="83827D"/>
            </a:solidFill>
            <a:miter lim="400000"/>
          </a:ln>
        </p:spPr>
        <p:txBody>
          <a:bodyPr lIns="45718" tIns="45718" rIns="45718" bIns="45718"/>
          <a:lstStyle/>
          <a:p>
            <a:pPr>
              <a:defRPr>
                <a:solidFill>
                  <a:srgbClr val="558AAB"/>
                </a:solidFill>
              </a:defRPr>
            </a:pPr>
            <a:endParaRPr/>
          </a:p>
        </p:txBody>
      </p:sp>
      <p:sp>
        <p:nvSpPr>
          <p:cNvPr id="116" name="Rectangle"/>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defRPr>
                <a:solidFill>
                  <a:srgbClr val="558AAB"/>
                </a:solidFill>
                <a:latin typeface="Helvetica Neue Bold Condensed"/>
                <a:ea typeface="Helvetica Neue Bold Condensed"/>
                <a:cs typeface="Helvetica Neue Bold Condensed"/>
                <a:sym typeface="Helvetica Neue Bold Condensed"/>
              </a:defRPr>
            </a:pPr>
            <a:endParaRPr/>
          </a:p>
        </p:txBody>
      </p:sp>
      <p:sp>
        <p:nvSpPr>
          <p:cNvPr id="117" name="Image"/>
          <p:cNvSpPr>
            <a:spLocks noGrp="1"/>
          </p:cNvSpPr>
          <p:nvPr>
            <p:ph type="pic" sz="quarter" idx="13"/>
          </p:nvPr>
        </p:nvSpPr>
        <p:spPr>
          <a:xfrm>
            <a:off x="8597900" y="3289300"/>
            <a:ext cx="4038600" cy="6057900"/>
          </a:xfrm>
          <a:prstGeom prst="rect">
            <a:avLst/>
          </a:prstGeom>
        </p:spPr>
        <p:txBody>
          <a:bodyPr lIns="91439" tIns="45719" rIns="91439" bIns="45719" anchor="t">
            <a:noAutofit/>
          </a:bodyPr>
          <a:lstStyle/>
          <a:p>
            <a:endParaRPr/>
          </a:p>
        </p:txBody>
      </p:sp>
      <p:sp>
        <p:nvSpPr>
          <p:cNvPr id="118" name="Image"/>
          <p:cNvSpPr>
            <a:spLocks noGrp="1"/>
          </p:cNvSpPr>
          <p:nvPr>
            <p:ph type="pic" idx="14"/>
          </p:nvPr>
        </p:nvSpPr>
        <p:spPr>
          <a:xfrm>
            <a:off x="-1485900" y="368300"/>
            <a:ext cx="11849101" cy="7900770"/>
          </a:xfrm>
          <a:prstGeom prst="rect">
            <a:avLst/>
          </a:prstGeom>
        </p:spPr>
        <p:txBody>
          <a:bodyPr lIns="91439" tIns="45719" rIns="91439" bIns="45719" anchor="t">
            <a:noAutofit/>
          </a:bodyPr>
          <a:lstStyle/>
          <a:p>
            <a:endParaRPr/>
          </a:p>
        </p:txBody>
      </p:sp>
      <p:sp>
        <p:nvSpPr>
          <p:cNvPr id="119" name="Image"/>
          <p:cNvSpPr>
            <a:spLocks noGrp="1"/>
          </p:cNvSpPr>
          <p:nvPr>
            <p:ph type="pic" sz="quarter" idx="15"/>
          </p:nvPr>
        </p:nvSpPr>
        <p:spPr>
          <a:xfrm>
            <a:off x="8597900" y="-698500"/>
            <a:ext cx="4038600" cy="6057900"/>
          </a:xfrm>
          <a:prstGeom prst="rect">
            <a:avLst/>
          </a:prstGeom>
        </p:spPr>
        <p:txBody>
          <a:bodyPr lIns="91439" tIns="45719" rIns="91439" bIns="45719" anchor="t">
            <a:noAutofit/>
          </a:bodyPr>
          <a:lstStyle/>
          <a:p>
            <a:endParaRPr/>
          </a:p>
        </p:txBody>
      </p:sp>
      <p:sp>
        <p:nvSpPr>
          <p:cNvPr id="120" name="Texte du titre"/>
          <p:cNvSpPr txBox="1">
            <a:spLocks noGrp="1"/>
          </p:cNvSpPr>
          <p:nvPr>
            <p:ph type="title"/>
          </p:nvPr>
        </p:nvSpPr>
        <p:spPr>
          <a:xfrm>
            <a:off x="368300" y="8369300"/>
            <a:ext cx="12268200" cy="660400"/>
          </a:xfrm>
          <a:prstGeom prst="rect">
            <a:avLst/>
          </a:prstGeom>
        </p:spPr>
        <p:txBody>
          <a:bodyPr anchor="b"/>
          <a:lstStyle>
            <a:lvl1pPr>
              <a:lnSpc>
                <a:spcPct val="150000"/>
              </a:lnSpc>
              <a:defRPr sz="4200" cap="all">
                <a:solidFill>
                  <a:srgbClr val="DEDEDE"/>
                </a:solidFill>
                <a:latin typeface="Helvetica Neue Bold Condensed"/>
                <a:ea typeface="Helvetica Neue Bold Condensed"/>
                <a:cs typeface="Helvetica Neue Bold Condensed"/>
                <a:sym typeface="Helvetica Neue Bold Condensed"/>
              </a:defRPr>
            </a:lvl1pPr>
          </a:lstStyle>
          <a:p>
            <a:r>
              <a:t>Texte du titre</a:t>
            </a:r>
          </a:p>
        </p:txBody>
      </p:sp>
      <p:sp>
        <p:nvSpPr>
          <p:cNvPr id="121" name="Texte niveau 1…"/>
          <p:cNvSpPr txBox="1">
            <a:spLocks noGrp="1"/>
          </p:cNvSpPr>
          <p:nvPr>
            <p:ph type="body" sz="quarter" idx="1"/>
          </p:nvPr>
        </p:nvSpPr>
        <p:spPr>
          <a:xfrm>
            <a:off x="368300" y="9017000"/>
            <a:ext cx="12268200" cy="431800"/>
          </a:xfrm>
          <a:prstGeom prst="rect">
            <a:avLst/>
          </a:prstGeom>
        </p:spPr>
        <p:txBody>
          <a:bodyPr anchor="t"/>
          <a:lstStyle>
            <a:lvl1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1pPr>
            <a:lvl2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2pPr>
            <a:lvl3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3pPr>
            <a:lvl4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4pPr>
            <a:lvl5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5pPr>
          </a:lstStyle>
          <a:p>
            <a:r>
              <a:t>Texte niveau 1</a:t>
            </a:r>
          </a:p>
          <a:p>
            <a:pPr lvl="1"/>
            <a:r>
              <a:t>Texte niveau 2</a:t>
            </a:r>
          </a:p>
          <a:p>
            <a:pPr lvl="2"/>
            <a:r>
              <a:t>Texte niveau 3</a:t>
            </a:r>
          </a:p>
          <a:p>
            <a:pPr lvl="3"/>
            <a:r>
              <a:t>Texte niveau 4</a:t>
            </a:r>
          </a:p>
          <a:p>
            <a:pPr lvl="4"/>
            <a:r>
              <a:t>Texte niveau 5</a:t>
            </a:r>
          </a:p>
        </p:txBody>
      </p:sp>
      <p:sp>
        <p:nvSpPr>
          <p:cNvPr id="12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1 vers le hau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9" name="Ligne"/>
          <p:cNvSpPr/>
          <p:nvPr/>
        </p:nvSpPr>
        <p:spPr>
          <a:xfrm>
            <a:off x="278468" y="8356599"/>
            <a:ext cx="12459505" cy="4"/>
          </a:xfrm>
          <a:prstGeom prst="line">
            <a:avLst/>
          </a:prstGeom>
          <a:ln w="25400">
            <a:solidFill>
              <a:srgbClr val="83827D"/>
            </a:solidFill>
            <a:miter lim="400000"/>
          </a:ln>
        </p:spPr>
        <p:txBody>
          <a:bodyPr lIns="45718" tIns="45718" rIns="45718" bIns="45718"/>
          <a:lstStyle/>
          <a:p>
            <a:pPr>
              <a:defRPr>
                <a:solidFill>
                  <a:srgbClr val="558AAB"/>
                </a:solidFill>
              </a:defRPr>
            </a:pPr>
            <a:endParaRPr/>
          </a:p>
        </p:txBody>
      </p:sp>
      <p:sp>
        <p:nvSpPr>
          <p:cNvPr id="130" name="Rectangle"/>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defRPr>
                <a:solidFill>
                  <a:srgbClr val="558AAB"/>
                </a:solidFill>
                <a:latin typeface="Helvetica Neue Bold Condensed"/>
                <a:ea typeface="Helvetica Neue Bold Condensed"/>
                <a:cs typeface="Helvetica Neue Bold Condensed"/>
                <a:sym typeface="Helvetica Neue Bold Condensed"/>
              </a:defRPr>
            </a:pPr>
            <a:endParaRPr/>
          </a:p>
        </p:txBody>
      </p:sp>
      <p:sp>
        <p:nvSpPr>
          <p:cNvPr id="131" name="Image"/>
          <p:cNvSpPr>
            <a:spLocks noGrp="1"/>
          </p:cNvSpPr>
          <p:nvPr>
            <p:ph type="pic" idx="13"/>
          </p:nvPr>
        </p:nvSpPr>
        <p:spPr>
          <a:xfrm>
            <a:off x="190500" y="190500"/>
            <a:ext cx="12649200" cy="8434262"/>
          </a:xfrm>
          <a:prstGeom prst="rect">
            <a:avLst/>
          </a:prstGeom>
        </p:spPr>
        <p:txBody>
          <a:bodyPr lIns="91439" tIns="45719" rIns="91439" bIns="45719" anchor="t">
            <a:noAutofit/>
          </a:bodyPr>
          <a:lstStyle/>
          <a:p>
            <a:endParaRPr/>
          </a:p>
        </p:txBody>
      </p:sp>
      <p:sp>
        <p:nvSpPr>
          <p:cNvPr id="132" name="Texte du titre"/>
          <p:cNvSpPr txBox="1">
            <a:spLocks noGrp="1"/>
          </p:cNvSpPr>
          <p:nvPr>
            <p:ph type="title"/>
          </p:nvPr>
        </p:nvSpPr>
        <p:spPr>
          <a:xfrm>
            <a:off x="368300" y="8369300"/>
            <a:ext cx="12268200" cy="660400"/>
          </a:xfrm>
          <a:prstGeom prst="rect">
            <a:avLst/>
          </a:prstGeom>
        </p:spPr>
        <p:txBody>
          <a:bodyPr anchor="b"/>
          <a:lstStyle>
            <a:lvl1pPr>
              <a:lnSpc>
                <a:spcPct val="150000"/>
              </a:lnSpc>
              <a:defRPr sz="4200" cap="all">
                <a:solidFill>
                  <a:srgbClr val="DEDEDE"/>
                </a:solidFill>
                <a:latin typeface="Helvetica Neue Bold Condensed"/>
                <a:ea typeface="Helvetica Neue Bold Condensed"/>
                <a:cs typeface="Helvetica Neue Bold Condensed"/>
                <a:sym typeface="Helvetica Neue Bold Condensed"/>
              </a:defRPr>
            </a:lvl1pPr>
          </a:lstStyle>
          <a:p>
            <a:r>
              <a:t>Texte du titre</a:t>
            </a:r>
          </a:p>
        </p:txBody>
      </p:sp>
      <p:sp>
        <p:nvSpPr>
          <p:cNvPr id="133" name="Texte niveau 1…"/>
          <p:cNvSpPr txBox="1">
            <a:spLocks noGrp="1"/>
          </p:cNvSpPr>
          <p:nvPr>
            <p:ph type="body" sz="quarter" idx="1"/>
          </p:nvPr>
        </p:nvSpPr>
        <p:spPr>
          <a:xfrm>
            <a:off x="368300" y="9017000"/>
            <a:ext cx="12268200" cy="431800"/>
          </a:xfrm>
          <a:prstGeom prst="rect">
            <a:avLst/>
          </a:prstGeom>
        </p:spPr>
        <p:txBody>
          <a:bodyPr anchor="t"/>
          <a:lstStyle>
            <a:lvl1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1pPr>
            <a:lvl2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2pPr>
            <a:lvl3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3pPr>
            <a:lvl4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4pPr>
            <a:lvl5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5pPr>
          </a:lstStyle>
          <a:p>
            <a:r>
              <a:t>Texte niveau 1</a:t>
            </a:r>
          </a:p>
          <a:p>
            <a:pPr lvl="1"/>
            <a:r>
              <a:t>Texte niveau 2</a:t>
            </a:r>
          </a:p>
          <a:p>
            <a:pPr lvl="2"/>
            <a:r>
              <a:t>Texte niveau 3</a:t>
            </a:r>
          </a:p>
          <a:p>
            <a:pPr lvl="3"/>
            <a:r>
              <a:t>Texte niveau 4</a:t>
            </a:r>
          </a:p>
          <a:p>
            <a:pPr lvl="4"/>
            <a:r>
              <a:t>Texte niveau 5</a:t>
            </a:r>
          </a:p>
        </p:txBody>
      </p:sp>
      <p:sp>
        <p:nvSpPr>
          <p:cNvPr id="13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141" name="Texte niveau 1…"/>
          <p:cNvSpPr txBox="1">
            <a:spLocks noGrp="1"/>
          </p:cNvSpPr>
          <p:nvPr>
            <p:ph type="body" sz="quarter" idx="1"/>
          </p:nvPr>
        </p:nvSpPr>
        <p:spPr>
          <a:xfrm>
            <a:off x="1270000" y="4292600"/>
            <a:ext cx="10464800" cy="635000"/>
          </a:xfrm>
          <a:prstGeom prst="rect">
            <a:avLst/>
          </a:prstGeom>
        </p:spPr>
        <p:txBody>
          <a:bodyPr/>
          <a:lstStyle>
            <a:lvl1pPr marL="0" indent="0" algn="ctr">
              <a:spcBef>
                <a:spcPts val="2400"/>
              </a:spcBef>
              <a:buSzTx/>
              <a:buNone/>
            </a:lvl1pPr>
            <a:lvl2pPr algn="ctr">
              <a:spcBef>
                <a:spcPts val="2400"/>
              </a:spcBef>
              <a:buBlip>
                <a:blip r:embed="rId2"/>
              </a:buBlip>
            </a:lvl2pPr>
            <a:lvl3pPr algn="ctr">
              <a:spcBef>
                <a:spcPts val="2400"/>
              </a:spcBef>
              <a:buBlip>
                <a:blip r:embed="rId2"/>
              </a:buBlip>
            </a:lvl3pPr>
            <a:lvl4pPr algn="ctr">
              <a:spcBef>
                <a:spcPts val="2400"/>
              </a:spcBef>
              <a:buBlip>
                <a:blip r:embed="rId2"/>
              </a:buBlip>
            </a:lvl4pPr>
            <a:lvl5pPr algn="ctr">
              <a:spcBef>
                <a:spcPts val="2400"/>
              </a:spcBef>
              <a:buBlip>
                <a:blip r:embed="rId2"/>
              </a:buBlip>
            </a:lvl5pPr>
          </a:lstStyle>
          <a:p>
            <a:r>
              <a:t>Texte niveau 1</a:t>
            </a:r>
          </a:p>
          <a:p>
            <a:pPr lvl="1"/>
            <a:r>
              <a:t>Texte niveau 2</a:t>
            </a:r>
          </a:p>
          <a:p>
            <a:pPr lvl="2"/>
            <a:r>
              <a:t>Texte niveau 3</a:t>
            </a:r>
          </a:p>
          <a:p>
            <a:pPr lvl="3"/>
            <a:r>
              <a:t>Texte niveau 4</a:t>
            </a:r>
          </a:p>
          <a:p>
            <a:pPr lvl="4"/>
            <a:r>
              <a:t>Texte niveau 5</a:t>
            </a:r>
          </a:p>
        </p:txBody>
      </p:sp>
      <p:sp>
        <p:nvSpPr>
          <p:cNvPr id="142" name="-Gilles Allain"/>
          <p:cNvSpPr txBox="1">
            <a:spLocks noGrp="1"/>
          </p:cNvSpPr>
          <p:nvPr>
            <p:ph type="body" sz="quarter" idx="13"/>
          </p:nvPr>
        </p:nvSpPr>
        <p:spPr>
          <a:xfrm>
            <a:off x="1270000" y="6362699"/>
            <a:ext cx="10464800" cy="523446"/>
          </a:xfrm>
          <a:prstGeom prst="rect">
            <a:avLst/>
          </a:prstGeom>
        </p:spPr>
        <p:txBody>
          <a:bodyPr anchor="t"/>
          <a:lstStyle/>
          <a:p>
            <a:pPr marL="0" indent="0" algn="ctr">
              <a:spcBef>
                <a:spcPts val="2400"/>
              </a:spcBef>
              <a:buSzTx/>
              <a:buNone/>
              <a:defRPr sz="2800" i="1"/>
            </a:pPr>
            <a:endParaRPr/>
          </a:p>
        </p:txBody>
      </p:sp>
      <p:sp>
        <p:nvSpPr>
          <p:cNvPr id="14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0" name="Image"/>
          <p:cNvSpPr>
            <a:spLocks noGrp="1"/>
          </p:cNvSpPr>
          <p:nvPr>
            <p:ph type="pic" idx="13"/>
          </p:nvPr>
        </p:nvSpPr>
        <p:spPr>
          <a:xfrm>
            <a:off x="-1600200" y="-19050"/>
            <a:ext cx="16478250" cy="10987406"/>
          </a:xfrm>
          <a:prstGeom prst="rect">
            <a:avLst/>
          </a:prstGeom>
        </p:spPr>
        <p:txBody>
          <a:bodyPr lIns="91439" tIns="45719" rIns="91439" bIns="45719" anchor="t">
            <a:noAutofit/>
          </a:bodyPr>
          <a:lstStyle/>
          <a:p>
            <a:endParaRPr/>
          </a:p>
        </p:txBody>
      </p:sp>
      <p:sp>
        <p:nvSpPr>
          <p:cNvPr id="15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Ligne"/>
          <p:cNvSpPr/>
          <p:nvPr/>
        </p:nvSpPr>
        <p:spPr>
          <a:xfrm>
            <a:off x="278467" y="8915399"/>
            <a:ext cx="12446933" cy="4"/>
          </a:xfrm>
          <a:prstGeom prst="line">
            <a:avLst/>
          </a:prstGeom>
          <a:ln w="25400">
            <a:solidFill>
              <a:srgbClr val="83827D"/>
            </a:solidFill>
            <a:miter lim="400000"/>
          </a:ln>
        </p:spPr>
        <p:txBody>
          <a:bodyPr lIns="45718" tIns="45718" rIns="45718" bIns="45718"/>
          <a:lstStyle/>
          <a:p>
            <a:pPr>
              <a:defRPr>
                <a:solidFill>
                  <a:srgbClr val="558AAB"/>
                </a:solidFill>
              </a:defRPr>
            </a:pPr>
            <a:endParaRPr/>
          </a:p>
        </p:txBody>
      </p:sp>
      <p:sp>
        <p:nvSpPr>
          <p:cNvPr id="22" name="Ligne"/>
          <p:cNvSpPr/>
          <p:nvPr/>
        </p:nvSpPr>
        <p:spPr>
          <a:xfrm>
            <a:off x="5256995" y="8902699"/>
            <a:ext cx="2" cy="592217"/>
          </a:xfrm>
          <a:prstGeom prst="line">
            <a:avLst/>
          </a:prstGeom>
          <a:ln w="25400">
            <a:solidFill>
              <a:srgbClr val="83827D"/>
            </a:solidFill>
            <a:miter lim="400000"/>
          </a:ln>
        </p:spPr>
        <p:txBody>
          <a:bodyPr lIns="45718" tIns="45718" rIns="45718" bIns="45718"/>
          <a:lstStyle/>
          <a:p>
            <a:pPr>
              <a:defRPr>
                <a:solidFill>
                  <a:srgbClr val="558AAB"/>
                </a:solidFill>
              </a:defRPr>
            </a:pPr>
            <a:endParaRPr/>
          </a:p>
        </p:txBody>
      </p:sp>
      <p:sp>
        <p:nvSpPr>
          <p:cNvPr id="23" name="Ligne"/>
          <p:cNvSpPr/>
          <p:nvPr/>
        </p:nvSpPr>
        <p:spPr>
          <a:xfrm>
            <a:off x="278467" y="7188199"/>
            <a:ext cx="12446933" cy="4"/>
          </a:xfrm>
          <a:prstGeom prst="line">
            <a:avLst/>
          </a:prstGeom>
          <a:ln w="25400">
            <a:solidFill>
              <a:srgbClr val="83827D"/>
            </a:solidFill>
            <a:miter lim="400000"/>
          </a:ln>
        </p:spPr>
        <p:txBody>
          <a:bodyPr lIns="45718" tIns="45718" rIns="45718" bIns="45718"/>
          <a:lstStyle/>
          <a:p>
            <a:pPr>
              <a:defRPr>
                <a:solidFill>
                  <a:srgbClr val="558AAB"/>
                </a:solidFill>
              </a:defRPr>
            </a:pPr>
            <a:endParaRPr/>
          </a:p>
        </p:txBody>
      </p:sp>
      <p:sp>
        <p:nvSpPr>
          <p:cNvPr id="24" name="Rectangle"/>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defRPr>
                <a:solidFill>
                  <a:srgbClr val="558AAB"/>
                </a:solidFill>
                <a:latin typeface="Helvetica Neue Bold Condensed"/>
                <a:ea typeface="Helvetica Neue Bold Condensed"/>
                <a:cs typeface="Helvetica Neue Bold Condensed"/>
                <a:sym typeface="Helvetica Neue Bold Condensed"/>
              </a:defRPr>
            </a:pPr>
            <a:endParaRPr/>
          </a:p>
        </p:txBody>
      </p:sp>
      <p:sp>
        <p:nvSpPr>
          <p:cNvPr id="25" name="Texte niveau 1…"/>
          <p:cNvSpPr txBox="1">
            <a:spLocks noGrp="1"/>
          </p:cNvSpPr>
          <p:nvPr>
            <p:ph type="body" sz="quarter" idx="1"/>
          </p:nvPr>
        </p:nvSpPr>
        <p:spPr>
          <a:xfrm>
            <a:off x="6359707" y="8877300"/>
            <a:ext cx="1189165" cy="647700"/>
          </a:xfrm>
          <a:prstGeom prst="rect">
            <a:avLst/>
          </a:prstGeom>
        </p:spPr>
        <p:txBody>
          <a:bodyPr/>
          <a:lstStyle>
            <a:lvl1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1pPr>
            <a:lvl2pPr>
              <a:spcBef>
                <a:spcPts val="0"/>
              </a:spcBef>
              <a:buBlip>
                <a:blip r:embed="rId3"/>
              </a:buBlip>
              <a:defRPr cap="all">
                <a:solidFill>
                  <a:srgbClr val="558AAB"/>
                </a:solidFill>
                <a:latin typeface="Helvetica Neue Bold Condensed"/>
                <a:ea typeface="Helvetica Neue Bold Condensed"/>
                <a:cs typeface="Helvetica Neue Bold Condensed"/>
                <a:sym typeface="Helvetica Neue Bold Condensed"/>
              </a:defRPr>
            </a:lvl2pPr>
            <a:lvl3pPr>
              <a:spcBef>
                <a:spcPts val="0"/>
              </a:spcBef>
              <a:buBlip>
                <a:blip r:embed="rId3"/>
              </a:buBlip>
              <a:defRPr cap="all">
                <a:solidFill>
                  <a:srgbClr val="558AAB"/>
                </a:solidFill>
                <a:latin typeface="Helvetica Neue Bold Condensed"/>
                <a:ea typeface="Helvetica Neue Bold Condensed"/>
                <a:cs typeface="Helvetica Neue Bold Condensed"/>
                <a:sym typeface="Helvetica Neue Bold Condensed"/>
              </a:defRPr>
            </a:lvl3pPr>
            <a:lvl4pPr>
              <a:spcBef>
                <a:spcPts val="0"/>
              </a:spcBef>
              <a:buBlip>
                <a:blip r:embed="rId3"/>
              </a:buBlip>
              <a:defRPr cap="all">
                <a:solidFill>
                  <a:srgbClr val="558AAB"/>
                </a:solidFill>
                <a:latin typeface="Helvetica Neue Bold Condensed"/>
                <a:ea typeface="Helvetica Neue Bold Condensed"/>
                <a:cs typeface="Helvetica Neue Bold Condensed"/>
                <a:sym typeface="Helvetica Neue Bold Condensed"/>
              </a:defRPr>
            </a:lvl4pPr>
            <a:lvl5pPr>
              <a:spcBef>
                <a:spcPts val="0"/>
              </a:spcBef>
              <a:buBlip>
                <a:blip r:embed="rId3"/>
              </a:buBlip>
              <a:defRPr cap="all">
                <a:solidFill>
                  <a:srgbClr val="558AAB"/>
                </a:solidFill>
                <a:latin typeface="Helvetica Neue Bold Condensed"/>
                <a:ea typeface="Helvetica Neue Bold Condensed"/>
                <a:cs typeface="Helvetica Neue Bold Condensed"/>
                <a:sym typeface="Helvetica Neue Bold Condensed"/>
              </a:defRPr>
            </a:lvl5pPr>
          </a:lstStyle>
          <a:p>
            <a:r>
              <a:t>Texte niveau 1</a:t>
            </a:r>
          </a:p>
          <a:p>
            <a:pPr lvl="1"/>
            <a:r>
              <a:t>Texte niveau 2</a:t>
            </a:r>
          </a:p>
          <a:p>
            <a:pPr lvl="2"/>
            <a:r>
              <a:t>Texte niveau 3</a:t>
            </a:r>
          </a:p>
          <a:p>
            <a:pPr lvl="3"/>
            <a:r>
              <a:t>Texte niveau 4</a:t>
            </a:r>
          </a:p>
          <a:p>
            <a:pPr lvl="4"/>
            <a:r>
              <a:t>Texte niveau 5</a:t>
            </a:r>
          </a:p>
        </p:txBody>
      </p:sp>
      <p:sp>
        <p:nvSpPr>
          <p:cNvPr id="26" name="PROJET"/>
          <p:cNvSpPr txBox="1">
            <a:spLocks noGrp="1"/>
          </p:cNvSpPr>
          <p:nvPr>
            <p:ph type="body" sz="quarter" idx="13"/>
          </p:nvPr>
        </p:nvSpPr>
        <p:spPr>
          <a:xfrm>
            <a:off x="339858" y="7197749"/>
            <a:ext cx="935425" cy="374601"/>
          </a:xfrm>
          <a:prstGeom prst="rect">
            <a:avLst/>
          </a:prstGeom>
        </p:spPr>
        <p:txBody>
          <a:bodyPr/>
          <a:lstStyle/>
          <a:p>
            <a:pPr marL="0" indent="0" algn="ctr">
              <a:spcBef>
                <a:spcPts val="0"/>
              </a:spcBef>
              <a:buSzTx/>
              <a:buNone/>
              <a:defRPr sz="1800" cap="all">
                <a:latin typeface="Helvetica Neue Bold Condensed"/>
                <a:ea typeface="Helvetica Neue Bold Condensed"/>
                <a:cs typeface="Helvetica Neue Bold Condensed"/>
                <a:sym typeface="Helvetica Neue Bold Condensed"/>
              </a:defRPr>
            </a:pPr>
            <a:endParaRPr/>
          </a:p>
        </p:txBody>
      </p:sp>
      <p:sp>
        <p:nvSpPr>
          <p:cNvPr id="27" name="DATE"/>
          <p:cNvSpPr txBox="1">
            <a:spLocks noGrp="1"/>
          </p:cNvSpPr>
          <p:nvPr>
            <p:ph type="body" sz="quarter" idx="14"/>
          </p:nvPr>
        </p:nvSpPr>
        <p:spPr>
          <a:xfrm>
            <a:off x="339904" y="8912249"/>
            <a:ext cx="579732" cy="374601"/>
          </a:xfrm>
          <a:prstGeom prst="rect">
            <a:avLst/>
          </a:prstGeom>
        </p:spPr>
        <p:txBody>
          <a:bodyPr/>
          <a:lstStyle/>
          <a:p>
            <a:pPr marL="0" indent="0" algn="ctr">
              <a:spcBef>
                <a:spcPts val="0"/>
              </a:spcBef>
              <a:buSzTx/>
              <a:buNone/>
              <a:defRPr sz="1800" cap="all">
                <a:latin typeface="Helvetica Neue Bold Condensed"/>
                <a:ea typeface="Helvetica Neue Bold Condensed"/>
                <a:cs typeface="Helvetica Neue Bold Condensed"/>
                <a:sym typeface="Helvetica Neue Bold Condensed"/>
              </a:defRPr>
            </a:pPr>
            <a:endParaRPr/>
          </a:p>
        </p:txBody>
      </p:sp>
      <p:sp>
        <p:nvSpPr>
          <p:cNvPr id="28" name="Client"/>
          <p:cNvSpPr txBox="1">
            <a:spLocks noGrp="1"/>
          </p:cNvSpPr>
          <p:nvPr>
            <p:ph type="body" sz="quarter" idx="15"/>
          </p:nvPr>
        </p:nvSpPr>
        <p:spPr>
          <a:xfrm>
            <a:off x="5318302" y="8912249"/>
            <a:ext cx="752782" cy="374601"/>
          </a:xfrm>
          <a:prstGeom prst="rect">
            <a:avLst/>
          </a:prstGeom>
        </p:spPr>
        <p:txBody>
          <a:bodyPr/>
          <a:lstStyle/>
          <a:p>
            <a:pPr marL="0" indent="0" algn="ctr">
              <a:spcBef>
                <a:spcPts val="0"/>
              </a:spcBef>
              <a:buSzTx/>
              <a:buNone/>
              <a:defRPr sz="1800" cap="all">
                <a:latin typeface="Helvetica Neue Bold Condensed"/>
                <a:ea typeface="Helvetica Neue Bold Condensed"/>
                <a:cs typeface="Helvetica Neue Bold Condensed"/>
                <a:sym typeface="Helvetica Neue Bold Condensed"/>
              </a:defRPr>
            </a:pPr>
            <a:endParaRPr/>
          </a:p>
        </p:txBody>
      </p:sp>
      <p:sp>
        <p:nvSpPr>
          <p:cNvPr id="29" name="DATE"/>
          <p:cNvSpPr txBox="1">
            <a:spLocks noGrp="1"/>
          </p:cNvSpPr>
          <p:nvPr>
            <p:ph type="body" sz="quarter" idx="16"/>
          </p:nvPr>
        </p:nvSpPr>
        <p:spPr>
          <a:xfrm>
            <a:off x="1422399" y="8877300"/>
            <a:ext cx="1045162" cy="647700"/>
          </a:xfrm>
          <a:prstGeom prst="rect">
            <a:avLst/>
          </a:prstGeom>
        </p:spPr>
        <p:txBody>
          <a:bodyPr/>
          <a:lstStyle/>
          <a:p>
            <a: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pPr>
            <a:endParaRPr/>
          </a:p>
        </p:txBody>
      </p:sp>
      <p:sp>
        <p:nvSpPr>
          <p:cNvPr id="30" name="Image"/>
          <p:cNvSpPr>
            <a:spLocks noGrp="1"/>
          </p:cNvSpPr>
          <p:nvPr>
            <p:ph type="pic" idx="17"/>
          </p:nvPr>
        </p:nvSpPr>
        <p:spPr>
          <a:xfrm>
            <a:off x="368300" y="-368300"/>
            <a:ext cx="12268200" cy="8180218"/>
          </a:xfrm>
          <a:prstGeom prst="rect">
            <a:avLst/>
          </a:prstGeom>
        </p:spPr>
        <p:txBody>
          <a:bodyPr lIns="91439" tIns="45719" rIns="91439" bIns="45719" anchor="t">
            <a:noAutofit/>
          </a:bodyPr>
          <a:lstStyle/>
          <a:p>
            <a:endParaRPr/>
          </a:p>
        </p:txBody>
      </p:sp>
      <p:sp>
        <p:nvSpPr>
          <p:cNvPr id="31" name="Texte du titre"/>
          <p:cNvSpPr txBox="1">
            <a:spLocks noGrp="1"/>
          </p:cNvSpPr>
          <p:nvPr>
            <p:ph type="title"/>
          </p:nvPr>
        </p:nvSpPr>
        <p:spPr>
          <a:xfrm>
            <a:off x="1422400" y="7099300"/>
            <a:ext cx="10845800" cy="1028700"/>
          </a:xfrm>
          <a:prstGeom prst="rect">
            <a:avLst/>
          </a:prstGeom>
        </p:spPr>
        <p:txBody>
          <a:bodyPr anchor="b"/>
          <a:lstStyle>
            <a:lvl1pPr>
              <a:defRPr cap="all">
                <a:solidFill>
                  <a:srgbClr val="DEDEDE"/>
                </a:solidFill>
                <a:latin typeface="Helvetica Neue Bold Condensed"/>
                <a:ea typeface="Helvetica Neue Bold Condensed"/>
                <a:cs typeface="Helvetica Neue Bold Condensed"/>
                <a:sym typeface="Helvetica Neue Bold Condensed"/>
              </a:defRPr>
            </a:lvl1pPr>
          </a:lstStyle>
          <a:p>
            <a:r>
              <a:t>Texte du titre</a:t>
            </a:r>
          </a:p>
        </p:txBody>
      </p:sp>
      <p:sp>
        <p:nvSpPr>
          <p:cNvPr id="32" name="Texte niveau 1…"/>
          <p:cNvSpPr txBox="1">
            <a:spLocks noGrp="1"/>
          </p:cNvSpPr>
          <p:nvPr>
            <p:ph type="body" sz="quarter" idx="18"/>
          </p:nvPr>
        </p:nvSpPr>
        <p:spPr>
          <a:xfrm>
            <a:off x="1422400" y="8115300"/>
            <a:ext cx="10845800" cy="749300"/>
          </a:xfrm>
          <a:prstGeom prst="rect">
            <a:avLst/>
          </a:prstGeom>
        </p:spPr>
        <p:txBody>
          <a:bodyPr anchor="t"/>
          <a:lstStyle/>
          <a:p>
            <a:pPr marL="0" indent="0">
              <a:lnSpc>
                <a:spcPct val="150000"/>
              </a:lnSpc>
              <a:spcBef>
                <a:spcPts val="0"/>
              </a:spcBef>
              <a:buSzTx/>
              <a:buNone/>
              <a:defRPr sz="4200" cap="all">
                <a:solidFill>
                  <a:srgbClr val="DEDEDE"/>
                </a:solidFill>
                <a:latin typeface="Helvetica Neue Bold Condensed"/>
                <a:ea typeface="Helvetica Neue Bold Condensed"/>
                <a:cs typeface="Helvetica Neue Bold Condensed"/>
                <a:sym typeface="Helvetica Neue Bold Condensed"/>
              </a:defRPr>
            </a:pPr>
            <a:endParaRPr/>
          </a:p>
        </p:txBody>
      </p:sp>
      <p:sp>
        <p:nvSpPr>
          <p:cNvPr id="3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Horizontal 4 vers le hau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 name="Ligne"/>
          <p:cNvSpPr/>
          <p:nvPr/>
        </p:nvSpPr>
        <p:spPr>
          <a:xfrm>
            <a:off x="278467" y="8915399"/>
            <a:ext cx="12446933" cy="4"/>
          </a:xfrm>
          <a:prstGeom prst="line">
            <a:avLst/>
          </a:prstGeom>
          <a:ln w="25400">
            <a:solidFill>
              <a:srgbClr val="83827D"/>
            </a:solidFill>
            <a:miter lim="400000"/>
          </a:ln>
        </p:spPr>
        <p:txBody>
          <a:bodyPr lIns="45718" tIns="45718" rIns="45718" bIns="45718"/>
          <a:lstStyle/>
          <a:p>
            <a:pPr>
              <a:defRPr>
                <a:solidFill>
                  <a:srgbClr val="558AAB"/>
                </a:solidFill>
              </a:defRPr>
            </a:pPr>
            <a:endParaRPr/>
          </a:p>
        </p:txBody>
      </p:sp>
      <p:sp>
        <p:nvSpPr>
          <p:cNvPr id="41" name="Ligne"/>
          <p:cNvSpPr/>
          <p:nvPr/>
        </p:nvSpPr>
        <p:spPr>
          <a:xfrm>
            <a:off x="5256995" y="8902699"/>
            <a:ext cx="2" cy="592217"/>
          </a:xfrm>
          <a:prstGeom prst="line">
            <a:avLst/>
          </a:prstGeom>
          <a:ln w="25400">
            <a:solidFill>
              <a:srgbClr val="83827D"/>
            </a:solidFill>
            <a:miter lim="400000"/>
          </a:ln>
        </p:spPr>
        <p:txBody>
          <a:bodyPr lIns="45718" tIns="45718" rIns="45718" bIns="45718"/>
          <a:lstStyle/>
          <a:p>
            <a:pPr>
              <a:defRPr>
                <a:solidFill>
                  <a:srgbClr val="558AAB"/>
                </a:solidFill>
              </a:defRPr>
            </a:pPr>
            <a:endParaRPr/>
          </a:p>
        </p:txBody>
      </p:sp>
      <p:sp>
        <p:nvSpPr>
          <p:cNvPr id="42" name="Ligne"/>
          <p:cNvSpPr/>
          <p:nvPr/>
        </p:nvSpPr>
        <p:spPr>
          <a:xfrm>
            <a:off x="278467" y="7188199"/>
            <a:ext cx="12446933" cy="4"/>
          </a:xfrm>
          <a:prstGeom prst="line">
            <a:avLst/>
          </a:prstGeom>
          <a:ln w="25400">
            <a:solidFill>
              <a:srgbClr val="83827D"/>
            </a:solidFill>
            <a:miter lim="400000"/>
          </a:ln>
        </p:spPr>
        <p:txBody>
          <a:bodyPr lIns="45718" tIns="45718" rIns="45718" bIns="45718"/>
          <a:lstStyle/>
          <a:p>
            <a:pPr>
              <a:defRPr>
                <a:solidFill>
                  <a:srgbClr val="558AAB"/>
                </a:solidFill>
              </a:defRPr>
            </a:pPr>
            <a:endParaRPr/>
          </a:p>
        </p:txBody>
      </p:sp>
      <p:sp>
        <p:nvSpPr>
          <p:cNvPr id="43" name="Rectangle"/>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defRPr>
                <a:solidFill>
                  <a:srgbClr val="558AAB"/>
                </a:solidFill>
                <a:latin typeface="Helvetica Neue Bold Condensed"/>
                <a:ea typeface="Helvetica Neue Bold Condensed"/>
                <a:cs typeface="Helvetica Neue Bold Condensed"/>
                <a:sym typeface="Helvetica Neue Bold Condensed"/>
              </a:defRPr>
            </a:pPr>
            <a:endParaRPr/>
          </a:p>
        </p:txBody>
      </p:sp>
      <p:sp>
        <p:nvSpPr>
          <p:cNvPr id="44" name="Texte niveau 1…"/>
          <p:cNvSpPr txBox="1">
            <a:spLocks noGrp="1"/>
          </p:cNvSpPr>
          <p:nvPr>
            <p:ph type="body" sz="quarter" idx="1"/>
          </p:nvPr>
        </p:nvSpPr>
        <p:spPr>
          <a:xfrm>
            <a:off x="6359707" y="8877300"/>
            <a:ext cx="1189165" cy="647700"/>
          </a:xfrm>
          <a:prstGeom prst="rect">
            <a:avLst/>
          </a:prstGeom>
        </p:spPr>
        <p:txBody>
          <a:bodyPr/>
          <a:lstStyle>
            <a:lvl1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1pPr>
            <a:lvl2pPr>
              <a:spcBef>
                <a:spcPts val="0"/>
              </a:spcBef>
              <a:buBlip>
                <a:blip r:embed="rId3"/>
              </a:buBlip>
              <a:defRPr cap="all">
                <a:solidFill>
                  <a:srgbClr val="558AAB"/>
                </a:solidFill>
                <a:latin typeface="Helvetica Neue Bold Condensed"/>
                <a:ea typeface="Helvetica Neue Bold Condensed"/>
                <a:cs typeface="Helvetica Neue Bold Condensed"/>
                <a:sym typeface="Helvetica Neue Bold Condensed"/>
              </a:defRPr>
            </a:lvl2pPr>
            <a:lvl3pPr>
              <a:spcBef>
                <a:spcPts val="0"/>
              </a:spcBef>
              <a:buBlip>
                <a:blip r:embed="rId3"/>
              </a:buBlip>
              <a:defRPr cap="all">
                <a:solidFill>
                  <a:srgbClr val="558AAB"/>
                </a:solidFill>
                <a:latin typeface="Helvetica Neue Bold Condensed"/>
                <a:ea typeface="Helvetica Neue Bold Condensed"/>
                <a:cs typeface="Helvetica Neue Bold Condensed"/>
                <a:sym typeface="Helvetica Neue Bold Condensed"/>
              </a:defRPr>
            </a:lvl3pPr>
            <a:lvl4pPr>
              <a:spcBef>
                <a:spcPts val="0"/>
              </a:spcBef>
              <a:buBlip>
                <a:blip r:embed="rId3"/>
              </a:buBlip>
              <a:defRPr cap="all">
                <a:solidFill>
                  <a:srgbClr val="558AAB"/>
                </a:solidFill>
                <a:latin typeface="Helvetica Neue Bold Condensed"/>
                <a:ea typeface="Helvetica Neue Bold Condensed"/>
                <a:cs typeface="Helvetica Neue Bold Condensed"/>
                <a:sym typeface="Helvetica Neue Bold Condensed"/>
              </a:defRPr>
            </a:lvl4pPr>
            <a:lvl5pPr>
              <a:spcBef>
                <a:spcPts val="0"/>
              </a:spcBef>
              <a:buBlip>
                <a:blip r:embed="rId3"/>
              </a:buBlip>
              <a:defRPr cap="all">
                <a:solidFill>
                  <a:srgbClr val="558AAB"/>
                </a:solidFill>
                <a:latin typeface="Helvetica Neue Bold Condensed"/>
                <a:ea typeface="Helvetica Neue Bold Condensed"/>
                <a:cs typeface="Helvetica Neue Bold Condensed"/>
                <a:sym typeface="Helvetica Neue Bold Condensed"/>
              </a:defRPr>
            </a:lvl5pPr>
          </a:lstStyle>
          <a:p>
            <a:r>
              <a:t>Texte niveau 1</a:t>
            </a:r>
          </a:p>
          <a:p>
            <a:pPr lvl="1"/>
            <a:r>
              <a:t>Texte niveau 2</a:t>
            </a:r>
          </a:p>
          <a:p>
            <a:pPr lvl="2"/>
            <a:r>
              <a:t>Texte niveau 3</a:t>
            </a:r>
          </a:p>
          <a:p>
            <a:pPr lvl="3"/>
            <a:r>
              <a:t>Texte niveau 4</a:t>
            </a:r>
          </a:p>
          <a:p>
            <a:pPr lvl="4"/>
            <a:r>
              <a:t>Texte niveau 5</a:t>
            </a:r>
          </a:p>
        </p:txBody>
      </p:sp>
      <p:sp>
        <p:nvSpPr>
          <p:cNvPr id="45" name="PROJET"/>
          <p:cNvSpPr txBox="1">
            <a:spLocks noGrp="1"/>
          </p:cNvSpPr>
          <p:nvPr>
            <p:ph type="body" sz="quarter" idx="13"/>
          </p:nvPr>
        </p:nvSpPr>
        <p:spPr>
          <a:xfrm>
            <a:off x="339858" y="7197749"/>
            <a:ext cx="935425" cy="374601"/>
          </a:xfrm>
          <a:prstGeom prst="rect">
            <a:avLst/>
          </a:prstGeom>
        </p:spPr>
        <p:txBody>
          <a:bodyPr/>
          <a:lstStyle/>
          <a:p>
            <a:pPr marL="0" indent="0" algn="ctr">
              <a:spcBef>
                <a:spcPts val="0"/>
              </a:spcBef>
              <a:buSzTx/>
              <a:buNone/>
              <a:defRPr sz="1800" cap="all">
                <a:latin typeface="Helvetica Neue Bold Condensed"/>
                <a:ea typeface="Helvetica Neue Bold Condensed"/>
                <a:cs typeface="Helvetica Neue Bold Condensed"/>
                <a:sym typeface="Helvetica Neue Bold Condensed"/>
              </a:defRPr>
            </a:pPr>
            <a:endParaRPr/>
          </a:p>
        </p:txBody>
      </p:sp>
      <p:sp>
        <p:nvSpPr>
          <p:cNvPr id="46" name="DATE"/>
          <p:cNvSpPr txBox="1">
            <a:spLocks noGrp="1"/>
          </p:cNvSpPr>
          <p:nvPr>
            <p:ph type="body" sz="quarter" idx="14"/>
          </p:nvPr>
        </p:nvSpPr>
        <p:spPr>
          <a:xfrm>
            <a:off x="339904" y="8912249"/>
            <a:ext cx="579732" cy="374601"/>
          </a:xfrm>
          <a:prstGeom prst="rect">
            <a:avLst/>
          </a:prstGeom>
        </p:spPr>
        <p:txBody>
          <a:bodyPr/>
          <a:lstStyle/>
          <a:p>
            <a:pPr marL="0" indent="0" algn="ctr">
              <a:spcBef>
                <a:spcPts val="0"/>
              </a:spcBef>
              <a:buSzTx/>
              <a:buNone/>
              <a:defRPr sz="1800" cap="all">
                <a:latin typeface="Helvetica Neue Bold Condensed"/>
                <a:ea typeface="Helvetica Neue Bold Condensed"/>
                <a:cs typeface="Helvetica Neue Bold Condensed"/>
                <a:sym typeface="Helvetica Neue Bold Condensed"/>
              </a:defRPr>
            </a:pPr>
            <a:endParaRPr/>
          </a:p>
        </p:txBody>
      </p:sp>
      <p:sp>
        <p:nvSpPr>
          <p:cNvPr id="47" name="Client"/>
          <p:cNvSpPr txBox="1">
            <a:spLocks noGrp="1"/>
          </p:cNvSpPr>
          <p:nvPr>
            <p:ph type="body" sz="quarter" idx="15"/>
          </p:nvPr>
        </p:nvSpPr>
        <p:spPr>
          <a:xfrm>
            <a:off x="5318302" y="8912249"/>
            <a:ext cx="752782" cy="374601"/>
          </a:xfrm>
          <a:prstGeom prst="rect">
            <a:avLst/>
          </a:prstGeom>
        </p:spPr>
        <p:txBody>
          <a:bodyPr/>
          <a:lstStyle/>
          <a:p>
            <a:pPr marL="0" indent="0" algn="ctr">
              <a:spcBef>
                <a:spcPts val="0"/>
              </a:spcBef>
              <a:buSzTx/>
              <a:buNone/>
              <a:defRPr sz="1800" cap="all">
                <a:latin typeface="Helvetica Neue Bold Condensed"/>
                <a:ea typeface="Helvetica Neue Bold Condensed"/>
                <a:cs typeface="Helvetica Neue Bold Condensed"/>
                <a:sym typeface="Helvetica Neue Bold Condensed"/>
              </a:defRPr>
            </a:pPr>
            <a:endParaRPr/>
          </a:p>
        </p:txBody>
      </p:sp>
      <p:sp>
        <p:nvSpPr>
          <p:cNvPr id="48" name="DATE"/>
          <p:cNvSpPr txBox="1">
            <a:spLocks noGrp="1"/>
          </p:cNvSpPr>
          <p:nvPr>
            <p:ph type="body" sz="quarter" idx="16"/>
          </p:nvPr>
        </p:nvSpPr>
        <p:spPr>
          <a:xfrm>
            <a:off x="1419408" y="8877300"/>
            <a:ext cx="1045161" cy="647700"/>
          </a:xfrm>
          <a:prstGeom prst="rect">
            <a:avLst/>
          </a:prstGeom>
        </p:spPr>
        <p:txBody>
          <a:bodyPr/>
          <a:lstStyle/>
          <a:p>
            <a: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pPr>
            <a:endParaRPr/>
          </a:p>
        </p:txBody>
      </p:sp>
      <p:sp>
        <p:nvSpPr>
          <p:cNvPr id="49" name="Image"/>
          <p:cNvSpPr>
            <a:spLocks noGrp="1"/>
          </p:cNvSpPr>
          <p:nvPr>
            <p:ph type="pic" sz="half" idx="17"/>
          </p:nvPr>
        </p:nvSpPr>
        <p:spPr>
          <a:xfrm>
            <a:off x="368300" y="101600"/>
            <a:ext cx="4851400" cy="7277100"/>
          </a:xfrm>
          <a:prstGeom prst="rect">
            <a:avLst/>
          </a:prstGeom>
        </p:spPr>
        <p:txBody>
          <a:bodyPr lIns="91439" tIns="45719" rIns="91439" bIns="45719" anchor="t">
            <a:noAutofit/>
          </a:bodyPr>
          <a:lstStyle/>
          <a:p>
            <a:endParaRPr/>
          </a:p>
        </p:txBody>
      </p:sp>
      <p:sp>
        <p:nvSpPr>
          <p:cNvPr id="50" name="Image"/>
          <p:cNvSpPr>
            <a:spLocks noGrp="1"/>
          </p:cNvSpPr>
          <p:nvPr>
            <p:ph type="pic" sz="quarter" idx="18"/>
          </p:nvPr>
        </p:nvSpPr>
        <p:spPr>
          <a:xfrm>
            <a:off x="5257800" y="368300"/>
            <a:ext cx="2495550" cy="3327400"/>
          </a:xfrm>
          <a:prstGeom prst="rect">
            <a:avLst/>
          </a:prstGeom>
        </p:spPr>
        <p:txBody>
          <a:bodyPr lIns="91439" tIns="45719" rIns="91439" bIns="45719" anchor="t">
            <a:noAutofit/>
          </a:bodyPr>
          <a:lstStyle/>
          <a:p>
            <a:endParaRPr/>
          </a:p>
        </p:txBody>
      </p:sp>
      <p:sp>
        <p:nvSpPr>
          <p:cNvPr id="51" name="Image"/>
          <p:cNvSpPr>
            <a:spLocks noGrp="1"/>
          </p:cNvSpPr>
          <p:nvPr>
            <p:ph type="pic" sz="quarter" idx="19"/>
          </p:nvPr>
        </p:nvSpPr>
        <p:spPr>
          <a:xfrm>
            <a:off x="5295900" y="2260600"/>
            <a:ext cx="3327400" cy="4991100"/>
          </a:xfrm>
          <a:prstGeom prst="rect">
            <a:avLst/>
          </a:prstGeom>
        </p:spPr>
        <p:txBody>
          <a:bodyPr lIns="91439" tIns="45719" rIns="91439" bIns="45719" anchor="t">
            <a:noAutofit/>
          </a:bodyPr>
          <a:lstStyle/>
          <a:p>
            <a:endParaRPr/>
          </a:p>
        </p:txBody>
      </p:sp>
      <p:sp>
        <p:nvSpPr>
          <p:cNvPr id="52" name="Image"/>
          <p:cNvSpPr>
            <a:spLocks noGrp="1"/>
          </p:cNvSpPr>
          <p:nvPr>
            <p:ph type="pic" sz="half" idx="20"/>
          </p:nvPr>
        </p:nvSpPr>
        <p:spPr>
          <a:xfrm>
            <a:off x="7785100" y="101600"/>
            <a:ext cx="4851400" cy="7277100"/>
          </a:xfrm>
          <a:prstGeom prst="rect">
            <a:avLst/>
          </a:prstGeom>
        </p:spPr>
        <p:txBody>
          <a:bodyPr lIns="91439" tIns="45719" rIns="91439" bIns="45719" anchor="t">
            <a:noAutofit/>
          </a:bodyPr>
          <a:lstStyle/>
          <a:p>
            <a:endParaRPr/>
          </a:p>
        </p:txBody>
      </p:sp>
      <p:sp>
        <p:nvSpPr>
          <p:cNvPr id="53" name="Texte du titre"/>
          <p:cNvSpPr txBox="1">
            <a:spLocks noGrp="1"/>
          </p:cNvSpPr>
          <p:nvPr>
            <p:ph type="title"/>
          </p:nvPr>
        </p:nvSpPr>
        <p:spPr>
          <a:xfrm>
            <a:off x="1422400" y="7099300"/>
            <a:ext cx="10845800" cy="1028700"/>
          </a:xfrm>
          <a:prstGeom prst="rect">
            <a:avLst/>
          </a:prstGeom>
        </p:spPr>
        <p:txBody>
          <a:bodyPr anchor="b"/>
          <a:lstStyle>
            <a:lvl1pPr>
              <a:defRPr cap="all">
                <a:solidFill>
                  <a:srgbClr val="DEDEDE"/>
                </a:solidFill>
                <a:latin typeface="Helvetica Neue Bold Condensed"/>
                <a:ea typeface="Helvetica Neue Bold Condensed"/>
                <a:cs typeface="Helvetica Neue Bold Condensed"/>
                <a:sym typeface="Helvetica Neue Bold Condensed"/>
              </a:defRPr>
            </a:lvl1pPr>
          </a:lstStyle>
          <a:p>
            <a:r>
              <a:t>Texte du titre</a:t>
            </a:r>
          </a:p>
        </p:txBody>
      </p:sp>
      <p:sp>
        <p:nvSpPr>
          <p:cNvPr id="54" name="Texte niveau 1…"/>
          <p:cNvSpPr txBox="1">
            <a:spLocks noGrp="1"/>
          </p:cNvSpPr>
          <p:nvPr>
            <p:ph type="body" sz="quarter" idx="21"/>
          </p:nvPr>
        </p:nvSpPr>
        <p:spPr>
          <a:xfrm>
            <a:off x="1422400" y="8115300"/>
            <a:ext cx="10845800" cy="749300"/>
          </a:xfrm>
          <a:prstGeom prst="rect">
            <a:avLst/>
          </a:prstGeom>
        </p:spPr>
        <p:txBody>
          <a:bodyPr anchor="t"/>
          <a:lstStyle/>
          <a:p>
            <a:pPr marL="0" indent="0">
              <a:lnSpc>
                <a:spcPct val="150000"/>
              </a:lnSpc>
              <a:spcBef>
                <a:spcPts val="0"/>
              </a:spcBef>
              <a:buSzTx/>
              <a:buNone/>
              <a:defRPr sz="4200" cap="all">
                <a:solidFill>
                  <a:srgbClr val="DEDEDE"/>
                </a:solidFill>
                <a:latin typeface="Helvetica Neue Bold Condensed"/>
                <a:ea typeface="Helvetica Neue Bold Condensed"/>
                <a:cs typeface="Helvetica Neue Bold Condensed"/>
                <a:sym typeface="Helvetica Neue Bold Condensed"/>
              </a:defRPr>
            </a:pPr>
            <a:endParaRPr/>
          </a:p>
        </p:txBody>
      </p:sp>
      <p:sp>
        <p:nvSpPr>
          <p:cNvPr id="5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 Centré">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2" name="Texte du titre"/>
          <p:cNvSpPr txBox="1">
            <a:spLocks noGrp="1"/>
          </p:cNvSpPr>
          <p:nvPr>
            <p:ph type="title"/>
          </p:nvPr>
        </p:nvSpPr>
        <p:spPr>
          <a:xfrm>
            <a:off x="1231900" y="3568700"/>
            <a:ext cx="10541000" cy="2628900"/>
          </a:xfrm>
          <a:prstGeom prst="rect">
            <a:avLst/>
          </a:prstGeom>
        </p:spPr>
        <p:txBody>
          <a:bodyPr/>
          <a:lstStyle>
            <a:lvl1pPr>
              <a:defRPr cap="all">
                <a:solidFill>
                  <a:srgbClr val="DEDEDE"/>
                </a:solidFill>
                <a:latin typeface="Helvetica Neue Bold Condensed"/>
                <a:ea typeface="Helvetica Neue Bold Condensed"/>
                <a:cs typeface="Helvetica Neue Bold Condensed"/>
                <a:sym typeface="Helvetica Neue Bold Condensed"/>
              </a:defRPr>
            </a:lvl1pPr>
          </a:lstStyle>
          <a:p>
            <a:r>
              <a:t>Texte du titre</a:t>
            </a:r>
          </a:p>
        </p:txBody>
      </p:sp>
      <p:sp>
        <p:nvSpPr>
          <p:cNvPr id="63" name="Numéro de diapositive"/>
          <p:cNvSpPr txBox="1">
            <a:spLocks noGrp="1"/>
          </p:cNvSpPr>
          <p:nvPr>
            <p:ph type="sldNum" sz="quarter" idx="2"/>
          </p:nvPr>
        </p:nvSpPr>
        <p:spPr>
          <a:xfrm>
            <a:off x="6349999" y="9474200"/>
            <a:ext cx="312015" cy="299822"/>
          </a:xfrm>
          <a:prstGeom prst="rect">
            <a:avLst/>
          </a:prstGeom>
        </p:spPr>
        <p:txBody>
          <a:bodyPr anchor="t"/>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0" name="Image"/>
          <p:cNvSpPr>
            <a:spLocks noGrp="1"/>
          </p:cNvSpPr>
          <p:nvPr>
            <p:ph type="pic" sz="half" idx="13"/>
          </p:nvPr>
        </p:nvSpPr>
        <p:spPr>
          <a:xfrm>
            <a:off x="6883411" y="984540"/>
            <a:ext cx="5194302" cy="7791451"/>
          </a:xfrm>
          <a:prstGeom prst="rect">
            <a:avLst/>
          </a:prstGeom>
        </p:spPr>
        <p:txBody>
          <a:bodyPr lIns="91439" tIns="45719" rIns="91439" bIns="45719" anchor="t">
            <a:noAutofit/>
          </a:bodyPr>
          <a:lstStyle/>
          <a:p>
            <a:endParaRPr/>
          </a:p>
        </p:txBody>
      </p:sp>
      <p:sp>
        <p:nvSpPr>
          <p:cNvPr id="71" name="Texte du titre"/>
          <p:cNvSpPr txBox="1">
            <a:spLocks noGrp="1"/>
          </p:cNvSpPr>
          <p:nvPr>
            <p:ph type="title"/>
          </p:nvPr>
        </p:nvSpPr>
        <p:spPr>
          <a:xfrm>
            <a:off x="1041400" y="1295400"/>
            <a:ext cx="5334000" cy="3924300"/>
          </a:xfrm>
          <a:prstGeom prst="rect">
            <a:avLst/>
          </a:prstGeom>
        </p:spPr>
        <p:txBody>
          <a:bodyPr anchor="b"/>
          <a:lstStyle>
            <a:lvl1pPr>
              <a:defRPr sz="6500" cap="all">
                <a:solidFill>
                  <a:srgbClr val="DEDEDE"/>
                </a:solidFill>
                <a:latin typeface="Helvetica Neue Bold Condensed"/>
                <a:ea typeface="Helvetica Neue Bold Condensed"/>
                <a:cs typeface="Helvetica Neue Bold Condensed"/>
                <a:sym typeface="Helvetica Neue Bold Condensed"/>
              </a:defRPr>
            </a:lvl1pPr>
          </a:lstStyle>
          <a:p>
            <a:r>
              <a:t>Texte du titre</a:t>
            </a:r>
          </a:p>
        </p:txBody>
      </p:sp>
      <p:sp>
        <p:nvSpPr>
          <p:cNvPr id="72" name="Texte niveau 1…"/>
          <p:cNvSpPr txBox="1">
            <a:spLocks noGrp="1"/>
          </p:cNvSpPr>
          <p:nvPr>
            <p:ph type="body" sz="quarter" idx="1"/>
          </p:nvPr>
        </p:nvSpPr>
        <p:spPr>
          <a:xfrm>
            <a:off x="1041400" y="5207000"/>
            <a:ext cx="5334000" cy="3225800"/>
          </a:xfrm>
          <a:prstGeom prst="rect">
            <a:avLst/>
          </a:prstGeom>
        </p:spPr>
        <p:txBody>
          <a:bodyPr anchor="t"/>
          <a:lstStyle>
            <a:lvl1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1pPr>
            <a:lvl2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2pPr>
            <a:lvl3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3pPr>
            <a:lvl4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4pPr>
            <a:lvl5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5pPr>
          </a:lstStyle>
          <a:p>
            <a:r>
              <a:t>Texte niveau 1</a:t>
            </a:r>
          </a:p>
          <a:p>
            <a:pPr lvl="1"/>
            <a:r>
              <a:t>Texte niveau 2</a:t>
            </a:r>
          </a:p>
          <a:p>
            <a:pPr lvl="2"/>
            <a:r>
              <a:t>Texte niveau 3</a:t>
            </a:r>
          </a:p>
          <a:p>
            <a:pPr lvl="3"/>
            <a:r>
              <a:t>Texte niveau 4</a:t>
            </a:r>
          </a:p>
          <a:p>
            <a:pPr lvl="4"/>
            <a:r>
              <a:t>Texte niveau 5</a:t>
            </a:r>
          </a:p>
        </p:txBody>
      </p:sp>
      <p:sp>
        <p:nvSpPr>
          <p:cNvPr id="7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80" name="Texte du titre"/>
          <p:cNvSpPr txBox="1">
            <a:spLocks noGrp="1"/>
          </p:cNvSpPr>
          <p:nvPr>
            <p:ph type="title"/>
          </p:nvPr>
        </p:nvSpPr>
        <p:spPr>
          <a:xfrm>
            <a:off x="1041400" y="266700"/>
            <a:ext cx="10922000" cy="2438400"/>
          </a:xfrm>
          <a:prstGeom prst="rect">
            <a:avLst/>
          </a:prstGeom>
        </p:spPr>
        <p:txBody>
          <a:bodyPr/>
          <a:lstStyle>
            <a:lvl1pPr>
              <a:defRPr>
                <a:solidFill>
                  <a:srgbClr val="558AAB"/>
                </a:solidFill>
              </a:defRPr>
            </a:lvl1pPr>
          </a:lstStyle>
          <a:p>
            <a:r>
              <a:t>Texte du titre</a:t>
            </a:r>
          </a:p>
        </p:txBody>
      </p:sp>
      <p:sp>
        <p:nvSpPr>
          <p:cNvPr id="8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88" name="Texte du titre"/>
          <p:cNvSpPr txBox="1">
            <a:spLocks noGrp="1"/>
          </p:cNvSpPr>
          <p:nvPr>
            <p:ph type="title"/>
          </p:nvPr>
        </p:nvSpPr>
        <p:spPr>
          <a:xfrm>
            <a:off x="1041400" y="266700"/>
            <a:ext cx="10922000" cy="2438400"/>
          </a:xfrm>
          <a:prstGeom prst="rect">
            <a:avLst/>
          </a:prstGeom>
        </p:spPr>
        <p:txBody>
          <a:bodyPr/>
          <a:lstStyle>
            <a:lvl1pPr>
              <a:defRPr>
                <a:solidFill>
                  <a:srgbClr val="558AAB"/>
                </a:solidFill>
              </a:defRPr>
            </a:lvl1pPr>
          </a:lstStyle>
          <a:p>
            <a:r>
              <a:t>Texte du titre</a:t>
            </a:r>
          </a:p>
        </p:txBody>
      </p:sp>
      <p:sp>
        <p:nvSpPr>
          <p:cNvPr id="89" name="Texte niveau 1…"/>
          <p:cNvSpPr txBox="1">
            <a:spLocks noGrp="1"/>
          </p:cNvSpPr>
          <p:nvPr>
            <p:ph type="body" idx="1"/>
          </p:nvPr>
        </p:nvSpPr>
        <p:spPr>
          <a:xfrm>
            <a:off x="1041400" y="2768600"/>
            <a:ext cx="10922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 niveau 1</a:t>
            </a:r>
          </a:p>
          <a:p>
            <a:pPr lvl="1"/>
            <a:r>
              <a:t>Texte niveau 2</a:t>
            </a:r>
          </a:p>
          <a:p>
            <a:pPr lvl="2"/>
            <a:r>
              <a:t>Texte niveau 3</a:t>
            </a:r>
          </a:p>
          <a:p>
            <a:pPr lvl="3"/>
            <a:r>
              <a:t>Texte niveau 4</a:t>
            </a:r>
          </a:p>
          <a:p>
            <a:pPr lvl="4"/>
            <a:r>
              <a:t>Texte niveau 5</a:t>
            </a:r>
          </a:p>
        </p:txBody>
      </p:sp>
      <p:sp>
        <p:nvSpPr>
          <p:cNvPr id="9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97" name="Image"/>
          <p:cNvSpPr>
            <a:spLocks noGrp="1"/>
          </p:cNvSpPr>
          <p:nvPr>
            <p:ph type="pic" sz="half" idx="13"/>
          </p:nvPr>
        </p:nvSpPr>
        <p:spPr>
          <a:xfrm>
            <a:off x="7645400" y="2413000"/>
            <a:ext cx="4292600" cy="6438900"/>
          </a:xfrm>
          <a:prstGeom prst="rect">
            <a:avLst/>
          </a:prstGeom>
        </p:spPr>
        <p:txBody>
          <a:bodyPr lIns="91439" tIns="45719" rIns="91439" bIns="45719" anchor="t">
            <a:noAutofit/>
          </a:bodyPr>
          <a:lstStyle/>
          <a:p>
            <a:endParaRPr/>
          </a:p>
        </p:txBody>
      </p:sp>
      <p:sp>
        <p:nvSpPr>
          <p:cNvPr id="98" name="Texte du titre"/>
          <p:cNvSpPr txBox="1">
            <a:spLocks noGrp="1"/>
          </p:cNvSpPr>
          <p:nvPr>
            <p:ph type="title"/>
          </p:nvPr>
        </p:nvSpPr>
        <p:spPr>
          <a:xfrm>
            <a:off x="1041400" y="266700"/>
            <a:ext cx="10922000" cy="2438400"/>
          </a:xfrm>
          <a:prstGeom prst="rect">
            <a:avLst/>
          </a:prstGeom>
        </p:spPr>
        <p:txBody>
          <a:bodyPr/>
          <a:lstStyle>
            <a:lvl1pPr>
              <a:defRPr>
                <a:solidFill>
                  <a:srgbClr val="558AAB"/>
                </a:solidFill>
              </a:defRPr>
            </a:lvl1pPr>
          </a:lstStyle>
          <a:p>
            <a:r>
              <a:t>Texte du titre</a:t>
            </a:r>
          </a:p>
        </p:txBody>
      </p:sp>
      <p:sp>
        <p:nvSpPr>
          <p:cNvPr id="99" name="Texte niveau 1…"/>
          <p:cNvSpPr txBox="1">
            <a:spLocks noGrp="1"/>
          </p:cNvSpPr>
          <p:nvPr>
            <p:ph type="body" sz="half" idx="1"/>
          </p:nvPr>
        </p:nvSpPr>
        <p:spPr>
          <a:xfrm>
            <a:off x="1041400" y="2768600"/>
            <a:ext cx="5334000" cy="5715000"/>
          </a:xfrm>
          <a:prstGeom prst="rect">
            <a:avLst/>
          </a:prstGeom>
        </p:spPr>
        <p:txBody>
          <a:bodyPr/>
          <a:lstStyle>
            <a:lvl1pPr marL="381000" indent="-381000">
              <a:spcBef>
                <a:spcPts val="2800"/>
              </a:spcBef>
              <a:buBlip>
                <a:blip r:embed="rId2"/>
              </a:buBlip>
              <a:defRPr sz="3000"/>
            </a:lvl1pPr>
            <a:lvl2pPr marL="762000" indent="-381000">
              <a:spcBef>
                <a:spcPts val="2800"/>
              </a:spcBef>
              <a:buBlip>
                <a:blip r:embed="rId2"/>
              </a:buBlip>
              <a:defRPr sz="3000"/>
            </a:lvl2pPr>
            <a:lvl3pPr marL="1143000" indent="-381000">
              <a:spcBef>
                <a:spcPts val="2800"/>
              </a:spcBef>
              <a:buBlip>
                <a:blip r:embed="rId2"/>
              </a:buBlip>
              <a:defRPr sz="3000"/>
            </a:lvl3pPr>
            <a:lvl4pPr marL="1524000" indent="-381000">
              <a:spcBef>
                <a:spcPts val="2800"/>
              </a:spcBef>
              <a:buBlip>
                <a:blip r:embed="rId2"/>
              </a:buBlip>
              <a:defRPr sz="3000"/>
            </a:lvl4pPr>
            <a:lvl5pPr marL="1905000" indent="-381000">
              <a:spcBef>
                <a:spcPts val="2800"/>
              </a:spcBef>
              <a:buBlip>
                <a:blip r:embed="rId2"/>
              </a:buBlip>
              <a:defRPr sz="3000"/>
            </a:lvl5pPr>
          </a:lstStyle>
          <a:p>
            <a:r>
              <a:t>Texte niveau 1</a:t>
            </a:r>
          </a:p>
          <a:p>
            <a:pPr lvl="1"/>
            <a:r>
              <a:t>Texte niveau 2</a:t>
            </a:r>
          </a:p>
          <a:p>
            <a:pPr lvl="2"/>
            <a:r>
              <a:t>Texte niveau 3</a:t>
            </a:r>
          </a:p>
          <a:p>
            <a:pPr lvl="3"/>
            <a:r>
              <a:t>Texte niveau 4</a:t>
            </a:r>
          </a:p>
          <a:p>
            <a:pPr lvl="4"/>
            <a:r>
              <a:t>Texte niveau 5</a:t>
            </a:r>
          </a:p>
        </p:txBody>
      </p:sp>
      <p:sp>
        <p:nvSpPr>
          <p:cNvPr id="10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107" name="Texte niveau 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 niveau 1</a:t>
            </a:r>
          </a:p>
          <a:p>
            <a:pPr lvl="1"/>
            <a:r>
              <a:t>Texte niveau 2</a:t>
            </a:r>
          </a:p>
          <a:p>
            <a:pPr lvl="2"/>
            <a:r>
              <a:t>Texte niveau 3</a:t>
            </a:r>
          </a:p>
          <a:p>
            <a:pPr lvl="3"/>
            <a:r>
              <a:t>Texte niveau 4</a:t>
            </a:r>
          </a:p>
          <a:p>
            <a:pPr lvl="4"/>
            <a:r>
              <a:t>Texte niveau 5</a:t>
            </a:r>
          </a:p>
        </p:txBody>
      </p:sp>
      <p:sp>
        <p:nvSpPr>
          <p:cNvPr id="10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defRPr>
                <a:solidFill>
                  <a:srgbClr val="558AAB"/>
                </a:solidFill>
                <a:latin typeface="Helvetica Neue Bold Condensed"/>
                <a:ea typeface="Helvetica Neue Bold Condensed"/>
                <a:cs typeface="Helvetica Neue Bold Condensed"/>
                <a:sym typeface="Helvetica Neue Bold Condensed"/>
              </a:defRPr>
            </a:pPr>
            <a:endParaRPr/>
          </a:p>
        </p:txBody>
      </p:sp>
      <p:sp>
        <p:nvSpPr>
          <p:cNvPr id="3" name="Texte niveau 1…"/>
          <p:cNvSpPr txBox="1">
            <a:spLocks noGrp="1"/>
          </p:cNvSpPr>
          <p:nvPr>
            <p:ph type="body" idx="1"/>
          </p:nvPr>
        </p:nvSpPr>
        <p:spPr>
          <a:xfrm>
            <a:off x="1041400" y="1473200"/>
            <a:ext cx="10922000" cy="680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r>
              <a:t>Texte niveau 1</a:t>
            </a:r>
          </a:p>
          <a:p>
            <a:pPr lvl="1"/>
            <a:r>
              <a:t>Texte niveau 2</a:t>
            </a:r>
          </a:p>
          <a:p>
            <a:pPr lvl="2"/>
            <a:r>
              <a:t>Texte niveau 3</a:t>
            </a:r>
          </a:p>
          <a:p>
            <a:pPr lvl="3"/>
            <a:r>
              <a:t>Texte niveau 4</a:t>
            </a:r>
          </a:p>
          <a:p>
            <a:pPr lvl="4"/>
            <a:r>
              <a:t>Texte niveau 5</a:t>
            </a:r>
          </a:p>
        </p:txBody>
      </p:sp>
      <p:sp>
        <p:nvSpPr>
          <p:cNvPr id="4" name="Texte du titre"/>
          <p:cNvSpPr txBox="1">
            <a:spLocks noGrp="1"/>
          </p:cNvSpPr>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Texte du titre</a:t>
            </a:r>
          </a:p>
        </p:txBody>
      </p:sp>
      <p:sp>
        <p:nvSpPr>
          <p:cNvPr id="5" name="Numéro de diapositive"/>
          <p:cNvSpPr txBox="1">
            <a:spLocks noGrp="1"/>
          </p:cNvSpPr>
          <p:nvPr>
            <p:ph type="sldNum" sz="quarter" idx="2"/>
          </p:nvPr>
        </p:nvSpPr>
        <p:spPr>
          <a:xfrm>
            <a:off x="6352743" y="9476689"/>
            <a:ext cx="312014" cy="299822"/>
          </a:xfrm>
          <a:prstGeom prst="rect">
            <a:avLst/>
          </a:prstGeom>
          <a:ln w="12700">
            <a:miter lim="400000"/>
          </a:ln>
        </p:spPr>
        <p:txBody>
          <a:bodyPr wrap="none" lIns="50800" tIns="50800" rIns="50800" bIns="50800" anchor="ctr">
            <a:spAutoFit/>
          </a:bodyPr>
          <a:lstStyle>
            <a:lvl1pPr>
              <a:defRPr sz="1400">
                <a:solidFill>
                  <a:srgbClr val="5C88A5"/>
                </a:solidFill>
                <a:latin typeface="+mn-lt"/>
                <a:ea typeface="+mn-ea"/>
                <a:cs typeface="+mn-cs"/>
                <a:sym typeface="Helvetica Neue"/>
              </a:defRPr>
            </a:lvl1pPr>
          </a:lstStyle>
          <a:p>
            <a:fld id="{86CB4B4D-7CA3-9044-876B-883B54F8677D}" type="slidenum">
              <a:t>‹N°›</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584200" rtl="0" latinLnBrk="0">
        <a:lnSpc>
          <a:spcPct val="90000"/>
        </a:lnSpc>
        <a:spcBef>
          <a:spcPts val="0"/>
        </a:spcBef>
        <a:spcAft>
          <a:spcPts val="0"/>
        </a:spcAft>
        <a:buClrTx/>
        <a:buSzTx/>
        <a:buFontTx/>
        <a:buNone/>
        <a:tabLst/>
        <a:defRPr sz="7200" b="0" i="0" u="none" strike="noStrike" cap="none" spc="0" baseline="0">
          <a:solidFill>
            <a:srgbClr val="5C88A5"/>
          </a:solidFill>
          <a:uFillTx/>
          <a:latin typeface="Helvetica Neue Light"/>
          <a:ea typeface="Helvetica Neue Light"/>
          <a:cs typeface="Helvetica Neue Light"/>
          <a:sym typeface="Helvetica Neue Light"/>
        </a:defRPr>
      </a:lvl1pPr>
      <a:lvl2pPr marL="0" marR="0" indent="0" algn="l" defTabSz="584200" rtl="0" latinLnBrk="0">
        <a:lnSpc>
          <a:spcPct val="90000"/>
        </a:lnSpc>
        <a:spcBef>
          <a:spcPts val="0"/>
        </a:spcBef>
        <a:spcAft>
          <a:spcPts val="0"/>
        </a:spcAft>
        <a:buClrTx/>
        <a:buSzTx/>
        <a:buFontTx/>
        <a:buNone/>
        <a:tabLst/>
        <a:defRPr sz="7200" b="0" i="0" u="none" strike="noStrike" cap="none" spc="0" baseline="0">
          <a:solidFill>
            <a:srgbClr val="5C88A5"/>
          </a:solidFill>
          <a:uFillTx/>
          <a:latin typeface="Helvetica Neue Light"/>
          <a:ea typeface="Helvetica Neue Light"/>
          <a:cs typeface="Helvetica Neue Light"/>
          <a:sym typeface="Helvetica Neue Light"/>
        </a:defRPr>
      </a:lvl2pPr>
      <a:lvl3pPr marL="0" marR="0" indent="0" algn="l" defTabSz="584200" rtl="0" latinLnBrk="0">
        <a:lnSpc>
          <a:spcPct val="90000"/>
        </a:lnSpc>
        <a:spcBef>
          <a:spcPts val="0"/>
        </a:spcBef>
        <a:spcAft>
          <a:spcPts val="0"/>
        </a:spcAft>
        <a:buClrTx/>
        <a:buSzTx/>
        <a:buFontTx/>
        <a:buNone/>
        <a:tabLst/>
        <a:defRPr sz="7200" b="0" i="0" u="none" strike="noStrike" cap="none" spc="0" baseline="0">
          <a:solidFill>
            <a:srgbClr val="5C88A5"/>
          </a:solidFill>
          <a:uFillTx/>
          <a:latin typeface="Helvetica Neue Light"/>
          <a:ea typeface="Helvetica Neue Light"/>
          <a:cs typeface="Helvetica Neue Light"/>
          <a:sym typeface="Helvetica Neue Light"/>
        </a:defRPr>
      </a:lvl3pPr>
      <a:lvl4pPr marL="0" marR="0" indent="0" algn="l" defTabSz="584200" rtl="0" latinLnBrk="0">
        <a:lnSpc>
          <a:spcPct val="90000"/>
        </a:lnSpc>
        <a:spcBef>
          <a:spcPts val="0"/>
        </a:spcBef>
        <a:spcAft>
          <a:spcPts val="0"/>
        </a:spcAft>
        <a:buClrTx/>
        <a:buSzTx/>
        <a:buFontTx/>
        <a:buNone/>
        <a:tabLst/>
        <a:defRPr sz="7200" b="0" i="0" u="none" strike="noStrike" cap="none" spc="0" baseline="0">
          <a:solidFill>
            <a:srgbClr val="5C88A5"/>
          </a:solidFill>
          <a:uFillTx/>
          <a:latin typeface="Helvetica Neue Light"/>
          <a:ea typeface="Helvetica Neue Light"/>
          <a:cs typeface="Helvetica Neue Light"/>
          <a:sym typeface="Helvetica Neue Light"/>
        </a:defRPr>
      </a:lvl4pPr>
      <a:lvl5pPr marL="0" marR="0" indent="0" algn="l" defTabSz="584200" rtl="0" latinLnBrk="0">
        <a:lnSpc>
          <a:spcPct val="90000"/>
        </a:lnSpc>
        <a:spcBef>
          <a:spcPts val="0"/>
        </a:spcBef>
        <a:spcAft>
          <a:spcPts val="0"/>
        </a:spcAft>
        <a:buClrTx/>
        <a:buSzTx/>
        <a:buFontTx/>
        <a:buNone/>
        <a:tabLst/>
        <a:defRPr sz="7200" b="0" i="0" u="none" strike="noStrike" cap="none" spc="0" baseline="0">
          <a:solidFill>
            <a:srgbClr val="5C88A5"/>
          </a:solidFill>
          <a:uFillTx/>
          <a:latin typeface="Helvetica Neue Light"/>
          <a:ea typeface="Helvetica Neue Light"/>
          <a:cs typeface="Helvetica Neue Light"/>
          <a:sym typeface="Helvetica Neue Light"/>
        </a:defRPr>
      </a:lvl5pPr>
      <a:lvl6pPr marL="0" marR="0" indent="0" algn="l" defTabSz="584200" rtl="0" latinLnBrk="0">
        <a:lnSpc>
          <a:spcPct val="90000"/>
        </a:lnSpc>
        <a:spcBef>
          <a:spcPts val="0"/>
        </a:spcBef>
        <a:spcAft>
          <a:spcPts val="0"/>
        </a:spcAft>
        <a:buClrTx/>
        <a:buSzTx/>
        <a:buFontTx/>
        <a:buNone/>
        <a:tabLst/>
        <a:defRPr sz="7200" b="0" i="0" u="none" strike="noStrike" cap="none" spc="0" baseline="0">
          <a:solidFill>
            <a:srgbClr val="5C88A5"/>
          </a:solidFill>
          <a:uFillTx/>
          <a:latin typeface="Helvetica Neue Light"/>
          <a:ea typeface="Helvetica Neue Light"/>
          <a:cs typeface="Helvetica Neue Light"/>
          <a:sym typeface="Helvetica Neue Light"/>
        </a:defRPr>
      </a:lvl6pPr>
      <a:lvl7pPr marL="0" marR="0" indent="0" algn="l" defTabSz="584200" rtl="0" latinLnBrk="0">
        <a:lnSpc>
          <a:spcPct val="90000"/>
        </a:lnSpc>
        <a:spcBef>
          <a:spcPts val="0"/>
        </a:spcBef>
        <a:spcAft>
          <a:spcPts val="0"/>
        </a:spcAft>
        <a:buClrTx/>
        <a:buSzTx/>
        <a:buFontTx/>
        <a:buNone/>
        <a:tabLst/>
        <a:defRPr sz="7200" b="0" i="0" u="none" strike="noStrike" cap="none" spc="0" baseline="0">
          <a:solidFill>
            <a:srgbClr val="5C88A5"/>
          </a:solidFill>
          <a:uFillTx/>
          <a:latin typeface="Helvetica Neue Light"/>
          <a:ea typeface="Helvetica Neue Light"/>
          <a:cs typeface="Helvetica Neue Light"/>
          <a:sym typeface="Helvetica Neue Light"/>
        </a:defRPr>
      </a:lvl7pPr>
      <a:lvl8pPr marL="0" marR="0" indent="0" algn="l" defTabSz="584200" rtl="0" latinLnBrk="0">
        <a:lnSpc>
          <a:spcPct val="90000"/>
        </a:lnSpc>
        <a:spcBef>
          <a:spcPts val="0"/>
        </a:spcBef>
        <a:spcAft>
          <a:spcPts val="0"/>
        </a:spcAft>
        <a:buClrTx/>
        <a:buSzTx/>
        <a:buFontTx/>
        <a:buNone/>
        <a:tabLst/>
        <a:defRPr sz="7200" b="0" i="0" u="none" strike="noStrike" cap="none" spc="0" baseline="0">
          <a:solidFill>
            <a:srgbClr val="5C88A5"/>
          </a:solidFill>
          <a:uFillTx/>
          <a:latin typeface="Helvetica Neue Light"/>
          <a:ea typeface="Helvetica Neue Light"/>
          <a:cs typeface="Helvetica Neue Light"/>
          <a:sym typeface="Helvetica Neue Light"/>
        </a:defRPr>
      </a:lvl8pPr>
      <a:lvl9pPr marL="0" marR="0" indent="0" algn="l" defTabSz="584200" rtl="0" latinLnBrk="0">
        <a:lnSpc>
          <a:spcPct val="90000"/>
        </a:lnSpc>
        <a:spcBef>
          <a:spcPts val="0"/>
        </a:spcBef>
        <a:spcAft>
          <a:spcPts val="0"/>
        </a:spcAft>
        <a:buClrTx/>
        <a:buSzTx/>
        <a:buFontTx/>
        <a:buNone/>
        <a:tabLst/>
        <a:defRPr sz="7200" b="0" i="0" u="none" strike="noStrike" cap="none" spc="0" baseline="0">
          <a:solidFill>
            <a:srgbClr val="5C88A5"/>
          </a:solidFill>
          <a:uFillTx/>
          <a:latin typeface="Helvetica Neue Light"/>
          <a:ea typeface="Helvetica Neue Light"/>
          <a:cs typeface="Helvetica Neue Light"/>
          <a:sym typeface="Helvetica Neue Light"/>
        </a:defRPr>
      </a:lvl9pPr>
    </p:titleStyle>
    <p:bodyStyle>
      <a:lvl1pPr marL="4445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mn-lt"/>
          <a:ea typeface="+mn-ea"/>
          <a:cs typeface="+mn-cs"/>
          <a:sym typeface="Helvetica Neue"/>
        </a:defRPr>
      </a:lvl1pPr>
      <a:lvl2pPr marL="8890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mn-lt"/>
          <a:ea typeface="+mn-ea"/>
          <a:cs typeface="+mn-cs"/>
          <a:sym typeface="Helvetica Neue"/>
        </a:defRPr>
      </a:lvl2pPr>
      <a:lvl3pPr marL="13335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mn-lt"/>
          <a:ea typeface="+mn-ea"/>
          <a:cs typeface="+mn-cs"/>
          <a:sym typeface="Helvetica Neue"/>
        </a:defRPr>
      </a:lvl3pPr>
      <a:lvl4pPr marL="17780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mn-lt"/>
          <a:ea typeface="+mn-ea"/>
          <a:cs typeface="+mn-cs"/>
          <a:sym typeface="Helvetica Neue"/>
        </a:defRPr>
      </a:lvl4pPr>
      <a:lvl5pPr marL="22225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mn-lt"/>
          <a:ea typeface="+mn-ea"/>
          <a:cs typeface="+mn-cs"/>
          <a:sym typeface="Helvetica Neue"/>
        </a:defRPr>
      </a:lvl5pPr>
      <a:lvl6pPr marL="26670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mn-lt"/>
          <a:ea typeface="+mn-ea"/>
          <a:cs typeface="+mn-cs"/>
          <a:sym typeface="Helvetica Neue"/>
        </a:defRPr>
      </a:lvl6pPr>
      <a:lvl7pPr marL="31115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mn-lt"/>
          <a:ea typeface="+mn-ea"/>
          <a:cs typeface="+mn-cs"/>
          <a:sym typeface="Helvetica Neue"/>
        </a:defRPr>
      </a:lvl7pPr>
      <a:lvl8pPr marL="35560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mn-lt"/>
          <a:ea typeface="+mn-ea"/>
          <a:cs typeface="+mn-cs"/>
          <a:sym typeface="Helvetica Neue"/>
        </a:defRPr>
      </a:lvl8pPr>
      <a:lvl9pPr marL="4000500" marR="0" indent="-444500" algn="l" defTabSz="584200" rtl="0" latinLnBrk="0">
        <a:lnSpc>
          <a:spcPct val="100000"/>
        </a:lnSpc>
        <a:spcBef>
          <a:spcPts val="3200"/>
        </a:spcBef>
        <a:spcAft>
          <a:spcPts val="0"/>
        </a:spcAft>
        <a:buClrTx/>
        <a:buSzPct val="40000"/>
        <a:buFontTx/>
        <a:buBlip>
          <a:blip r:embed="rId17"/>
        </a:buBlip>
        <a:tabLst/>
        <a:defRPr sz="3600" b="0" i="0" u="none" strike="noStrike" cap="none" spc="0" baseline="0">
          <a:solidFill>
            <a:srgbClr val="737373"/>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visuel-partage-wervicq.jpg" descr="visuel-partage-wervicq.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955" y="339392"/>
            <a:ext cx="12294890" cy="6747208"/>
          </a:xfrm>
          <a:prstGeom prst="rect">
            <a:avLst/>
          </a:prstGeom>
          <a:ln w="12700">
            <a:miter lim="400000"/>
          </a:ln>
        </p:spPr>
      </p:pic>
      <p:sp>
        <p:nvSpPr>
          <p:cNvPr id="168" name="PROJET"/>
          <p:cNvSpPr txBox="1">
            <a:spLocks noGrp="1"/>
          </p:cNvSpPr>
          <p:nvPr>
            <p:ph type="body" sz="quarter" idx="1"/>
          </p:nvPr>
        </p:nvSpPr>
        <p:spPr>
          <a:xfrm>
            <a:off x="339858" y="7197749"/>
            <a:ext cx="935425" cy="374601"/>
          </a:xfrm>
          <a:prstGeom prst="rect">
            <a:avLst/>
          </a:prstGeom>
        </p:spPr>
        <p:txBody>
          <a:bodyPr>
            <a:normAutofit fontScale="92500"/>
          </a:bodyPr>
          <a:lstStyle>
            <a:lvl1pPr algn="ctr" defTabSz="578358">
              <a:defRPr sz="1782">
                <a:solidFill>
                  <a:srgbClr val="737373"/>
                </a:solidFill>
              </a:defRPr>
            </a:lvl1pPr>
          </a:lstStyle>
          <a:p>
            <a:r>
              <a:t>PROJET</a:t>
            </a:r>
          </a:p>
        </p:txBody>
      </p:sp>
      <p:sp>
        <p:nvSpPr>
          <p:cNvPr id="169" name="DATE"/>
          <p:cNvSpPr txBox="1">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lvl1pPr marL="0" indent="0" algn="ctr" defTabSz="578358">
              <a:spcBef>
                <a:spcPts val="0"/>
              </a:spcBef>
              <a:buSzTx/>
              <a:buNone/>
              <a:defRPr sz="1782" cap="all">
                <a:latin typeface="Helvetica Neue Bold Condensed"/>
                <a:ea typeface="Helvetica Neue Bold Condensed"/>
                <a:cs typeface="Helvetica Neue Bold Condensed"/>
                <a:sym typeface="Helvetica Neue Bold Condensed"/>
              </a:defRPr>
            </a:lvl1pPr>
          </a:lstStyle>
          <a:p>
            <a:r>
              <a:t>DATE</a:t>
            </a:r>
          </a:p>
        </p:txBody>
      </p:sp>
      <p:sp>
        <p:nvSpPr>
          <p:cNvPr id="170" name="15 Juin 2022"/>
          <p:cNvSpPr txBox="1">
            <a:spLocks noGrp="1"/>
          </p:cNvSpPr>
          <p:nvPr>
            <p:ph type="body" idx="16"/>
          </p:nvPr>
        </p:nvSpPr>
        <p:spPr>
          <a:xfrm>
            <a:off x="1422400" y="8877300"/>
            <a:ext cx="2488540" cy="6477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lvl1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1pPr>
          </a:lstStyle>
          <a:p>
            <a:r>
              <a:t>15 Juin 2022</a:t>
            </a:r>
          </a:p>
        </p:txBody>
      </p:sp>
      <p:sp>
        <p:nvSpPr>
          <p:cNvPr id="171" name="Proposition d’accueil aux Gens du voyage"/>
          <p:cNvSpPr txBox="1">
            <a:spLocks noGrp="1"/>
          </p:cNvSpPr>
          <p:nvPr>
            <p:ph type="title"/>
          </p:nvPr>
        </p:nvSpPr>
        <p:spPr>
          <a:xfrm>
            <a:off x="1522608" y="7531640"/>
            <a:ext cx="10845800" cy="1028700"/>
          </a:xfrm>
          <a:prstGeom prst="rect">
            <a:avLst/>
          </a:prstGeom>
        </p:spPr>
        <p:txBody>
          <a:bodyPr>
            <a:normAutofit fontScale="90000"/>
          </a:bodyPr>
          <a:lstStyle>
            <a:lvl1pPr defTabSz="362204">
              <a:defRPr sz="4400"/>
            </a:lvl1pPr>
          </a:lstStyle>
          <a:p>
            <a:r>
              <a:rPr dirty="0"/>
              <a:t>Proposition </a:t>
            </a:r>
            <a:r>
              <a:rPr dirty="0" err="1"/>
              <a:t>d’accueil</a:t>
            </a:r>
            <a:r>
              <a:rPr dirty="0"/>
              <a:t> aux Gens du voyage</a:t>
            </a:r>
          </a:p>
        </p:txBody>
      </p:sp>
      <p:sp>
        <p:nvSpPr>
          <p:cNvPr id="172" name="Wervicq-Sud"/>
          <p:cNvSpPr txBox="1">
            <a:spLocks noGrp="1"/>
          </p:cNvSpPr>
          <p:nvPr>
            <p:ph type="body" idx="18"/>
          </p:nvPr>
        </p:nvSpPr>
        <p:spPr>
          <a:xfrm>
            <a:off x="4785319" y="8140700"/>
            <a:ext cx="3434161" cy="7493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0000" lnSpcReduction="20000"/>
          </a:bodyPr>
          <a:lstStyle>
            <a:lvl1pPr marL="0" indent="0">
              <a:lnSpc>
                <a:spcPct val="150000"/>
              </a:lnSpc>
              <a:spcBef>
                <a:spcPts val="0"/>
              </a:spcBef>
              <a:buSzTx/>
              <a:buNone/>
              <a:defRPr sz="4200" cap="all">
                <a:solidFill>
                  <a:srgbClr val="DEDEDE"/>
                </a:solidFill>
                <a:latin typeface="Helvetica Neue Bold Condensed"/>
                <a:ea typeface="Helvetica Neue Bold Condensed"/>
                <a:cs typeface="Helvetica Neue Bold Condensed"/>
                <a:sym typeface="Helvetica Neue Bold Condensed"/>
              </a:defRPr>
            </a:lvl1pPr>
          </a:lstStyle>
          <a:p>
            <a:r>
              <a:rPr dirty="0"/>
              <a:t>Wervicq-Sud</a:t>
            </a:r>
          </a:p>
        </p:txBody>
      </p:sp>
      <p:pic>
        <p:nvPicPr>
          <p:cNvPr id="173"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01968" y="5934566"/>
            <a:ext cx="935425" cy="1033618"/>
          </a:xfrm>
          <a:prstGeom prst="rect">
            <a:avLst/>
          </a:prstGeom>
          <a:ln w="12700">
            <a:miter lim="400000"/>
          </a:ln>
        </p:spPr>
      </p:pic>
      <p:sp>
        <p:nvSpPr>
          <p:cNvPr id="174" name="Concertation publique"/>
          <p:cNvSpPr txBox="1"/>
          <p:nvPr/>
        </p:nvSpPr>
        <p:spPr>
          <a:xfrm>
            <a:off x="6156142" y="8896350"/>
            <a:ext cx="4762196" cy="647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cap="all">
                <a:solidFill>
                  <a:srgbClr val="558AAB"/>
                </a:solidFill>
                <a:latin typeface="Helvetica Neue Bold Condensed"/>
                <a:ea typeface="Helvetica Neue Bold Condensed"/>
                <a:cs typeface="Helvetica Neue Bold Condensed"/>
                <a:sym typeface="Helvetica Neue Bold Condensed"/>
              </a:defRPr>
            </a:lvl1pPr>
          </a:lstStyle>
          <a:p>
            <a:r>
              <a:t>Concertation publique</a:t>
            </a:r>
          </a:p>
        </p:txBody>
      </p:sp>
      <p:pic>
        <p:nvPicPr>
          <p:cNvPr id="175"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085" y="419549"/>
            <a:ext cx="935425" cy="115406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Quelques exemples"/>
          <p:cNvSpPr txBox="1">
            <a:spLocks noGrp="1"/>
          </p:cNvSpPr>
          <p:nvPr>
            <p:ph type="title"/>
          </p:nvPr>
        </p:nvSpPr>
        <p:spPr>
          <a:xfrm>
            <a:off x="568368" y="-476077"/>
            <a:ext cx="9089199" cy="2693183"/>
          </a:xfrm>
          <a:prstGeom prst="rect">
            <a:avLst/>
          </a:prstGeom>
        </p:spPr>
        <p:txBody>
          <a:bodyPr>
            <a:normAutofit/>
          </a:bodyPr>
          <a:lstStyle>
            <a:lvl1pPr>
              <a:defRPr sz="6200"/>
            </a:lvl1pPr>
          </a:lstStyle>
          <a:p>
            <a:r>
              <a:rPr sz="4400" dirty="0" err="1"/>
              <a:t>Quelques</a:t>
            </a:r>
            <a:r>
              <a:rPr sz="4400" dirty="0"/>
              <a:t> </a:t>
            </a:r>
            <a:r>
              <a:rPr sz="4400" dirty="0" err="1"/>
              <a:t>exemples</a:t>
            </a:r>
            <a:endParaRPr sz="4400" dirty="0"/>
          </a:p>
        </p:txBody>
      </p:sp>
      <p:pic>
        <p:nvPicPr>
          <p:cNvPr id="225"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80186" y="8176318"/>
            <a:ext cx="1044430" cy="1154066"/>
          </a:xfrm>
          <a:prstGeom prst="rect">
            <a:avLst/>
          </a:prstGeom>
          <a:ln w="12700">
            <a:miter lim="400000"/>
          </a:ln>
        </p:spPr>
      </p:pic>
      <p:pic>
        <p:nvPicPr>
          <p:cNvPr id="226" name="Capture d’écran 2022-06-09 à 00.09.35.png" descr="Capture d’écran 2022-06-09 à 00.09.3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574" y="1431177"/>
            <a:ext cx="6819505" cy="3404693"/>
          </a:xfrm>
          <a:prstGeom prst="rect">
            <a:avLst/>
          </a:prstGeom>
          <a:ln w="12700">
            <a:miter lim="400000"/>
          </a:ln>
        </p:spPr>
      </p:pic>
      <p:pic>
        <p:nvPicPr>
          <p:cNvPr id="227" name="Capture d’écran 2022-06-09 à 00.09.16.png" descr="Capture d’écran 2022-06-09 à 00.09.16.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5356" y="6247288"/>
            <a:ext cx="5380869" cy="2447886"/>
          </a:xfrm>
          <a:prstGeom prst="rect">
            <a:avLst/>
          </a:prstGeom>
          <a:ln w="12700">
            <a:miter lim="400000"/>
          </a:ln>
        </p:spPr>
      </p:pic>
      <p:pic>
        <p:nvPicPr>
          <p:cNvPr id="228" name="Capture d’écran 2022-06-09 à 00.09.26.png" descr="Capture d’écran 2022-06-09 à 00.09.2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88758" y="3783357"/>
            <a:ext cx="5374066" cy="2424776"/>
          </a:xfrm>
          <a:prstGeom prst="rect">
            <a:avLst/>
          </a:prstGeom>
          <a:ln w="12700">
            <a:miter lim="400000"/>
          </a:ln>
        </p:spPr>
      </p:pic>
      <p:pic>
        <p:nvPicPr>
          <p:cNvPr id="229" name="B9731112450Z.1_20220607160435_000+GKFKKLNBF.1-0.jpg" descr="B9731112450Z.1_20220607160435_000+GKFKKLNBF.1-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2258" y="4941218"/>
            <a:ext cx="6819504" cy="3129752"/>
          </a:xfrm>
          <a:prstGeom prst="rect">
            <a:avLst/>
          </a:prstGeom>
          <a:ln w="12700">
            <a:miter lim="400000"/>
          </a:ln>
        </p:spPr>
      </p:pic>
      <p:pic>
        <p:nvPicPr>
          <p:cNvPr id="230"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0985" y="8176318"/>
            <a:ext cx="935425" cy="1154066"/>
          </a:xfrm>
          <a:prstGeom prst="rect">
            <a:avLst/>
          </a:prstGeom>
          <a:ln w="12700">
            <a:miter lim="400000"/>
          </a:ln>
        </p:spPr>
      </p:pic>
      <p:pic>
        <p:nvPicPr>
          <p:cNvPr id="231" name="IMG_7351.jpg" descr="IMG_7351.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96649" y="355471"/>
            <a:ext cx="5358285" cy="3388734"/>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LOI n° 2018-957 du 7 novembre 2018 relative à l'accueil des gens du voyage et à la lutte contre les installations illicites"/>
          <p:cNvSpPr txBox="1"/>
          <p:nvPr/>
        </p:nvSpPr>
        <p:spPr>
          <a:xfrm>
            <a:off x="424184" y="11338"/>
            <a:ext cx="12156431" cy="6377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ts val="4800"/>
              </a:lnSpc>
              <a:spcBef>
                <a:spcPts val="500"/>
              </a:spcBef>
              <a:defRPr sz="1800">
                <a:solidFill>
                  <a:srgbClr val="FFFFFF"/>
                </a:solidFill>
                <a:latin typeface="Arial"/>
                <a:ea typeface="Arial"/>
                <a:cs typeface="Arial"/>
                <a:sym typeface="Arial"/>
              </a:defRPr>
            </a:lvl1pPr>
          </a:lstStyle>
          <a:p>
            <a:r>
              <a:t>LOI n° 2018-957 du 7 novembre 2018 relative à l'accueil des gens du voyage et à la lutte contre les installations illicites</a:t>
            </a:r>
          </a:p>
        </p:txBody>
      </p:sp>
      <p:sp>
        <p:nvSpPr>
          <p:cNvPr id="234" name="Que dit cette loi ?"/>
          <p:cNvSpPr txBox="1"/>
          <p:nvPr/>
        </p:nvSpPr>
        <p:spPr>
          <a:xfrm>
            <a:off x="495449" y="608531"/>
            <a:ext cx="3285897" cy="64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558AAB"/>
                </a:solidFill>
                <a:latin typeface="Helvetica Neue Bold Condensed"/>
                <a:ea typeface="Helvetica Neue Bold Condensed"/>
                <a:cs typeface="Helvetica Neue Bold Condensed"/>
                <a:sym typeface="Helvetica Neue Bold Condensed"/>
              </a:defRPr>
            </a:lvl1pPr>
          </a:lstStyle>
          <a:p>
            <a:r>
              <a:rPr dirty="0"/>
              <a:t>Que </a:t>
            </a:r>
            <a:r>
              <a:rPr dirty="0" err="1"/>
              <a:t>dit</a:t>
            </a:r>
            <a:r>
              <a:rPr dirty="0"/>
              <a:t> </a:t>
            </a:r>
            <a:r>
              <a:rPr dirty="0" err="1"/>
              <a:t>cette</a:t>
            </a:r>
            <a:r>
              <a:rPr dirty="0"/>
              <a:t> </a:t>
            </a:r>
            <a:r>
              <a:rPr dirty="0" err="1"/>
              <a:t>loi</a:t>
            </a:r>
            <a:r>
              <a:rPr dirty="0"/>
              <a:t> ?</a:t>
            </a:r>
          </a:p>
        </p:txBody>
      </p:sp>
      <p:sp>
        <p:nvSpPr>
          <p:cNvPr id="235" name="« I.-A.-Les communes figurant au schéma départemental et les établissements publics de coopération intercommunale compétents en matière de création, d'aménagement, d'entretien et de gestion des aires d'accueil des gens du voyage et des terrains familiaux locatifs définis aux 1° à 3° du II de l'article 1er sont tenus, dans un délai de deux ans suivant la publication de ce schéma, de participer à sa mise en œuvre.…"/>
          <p:cNvSpPr txBox="1"/>
          <p:nvPr/>
        </p:nvSpPr>
        <p:spPr>
          <a:xfrm>
            <a:off x="322659" y="1215600"/>
            <a:ext cx="12359482" cy="696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lnSpc>
                <a:spcPts val="3200"/>
              </a:lnSpc>
              <a:defRPr sz="1100">
                <a:solidFill>
                  <a:srgbClr val="FFFFFF"/>
                </a:solidFill>
                <a:latin typeface="Arial"/>
                <a:ea typeface="Arial"/>
                <a:cs typeface="Arial"/>
                <a:sym typeface="Arial"/>
              </a:defRPr>
            </a:pPr>
            <a:r>
              <a:rPr dirty="0"/>
              <a:t>« I.-A.-Les communes figurant au </a:t>
            </a:r>
            <a:r>
              <a:rPr dirty="0" err="1"/>
              <a:t>schéma</a:t>
            </a:r>
            <a:r>
              <a:rPr dirty="0"/>
              <a:t> </a:t>
            </a:r>
            <a:r>
              <a:rPr dirty="0" err="1"/>
              <a:t>départemental</a:t>
            </a:r>
            <a:r>
              <a:rPr dirty="0"/>
              <a:t> et les </a:t>
            </a:r>
            <a:r>
              <a:rPr dirty="0" err="1"/>
              <a:t>établissements</a:t>
            </a:r>
            <a:r>
              <a:rPr dirty="0"/>
              <a:t> publics de </a:t>
            </a:r>
            <a:r>
              <a:rPr dirty="0" err="1"/>
              <a:t>coopération</a:t>
            </a:r>
            <a:r>
              <a:rPr dirty="0"/>
              <a:t> </a:t>
            </a:r>
            <a:r>
              <a:rPr dirty="0" err="1"/>
              <a:t>intercommunale</a:t>
            </a:r>
            <a:r>
              <a:rPr dirty="0"/>
              <a:t> </a:t>
            </a:r>
            <a:r>
              <a:rPr dirty="0" err="1"/>
              <a:t>compétents</a:t>
            </a:r>
            <a:r>
              <a:rPr dirty="0"/>
              <a:t> </a:t>
            </a:r>
            <a:r>
              <a:rPr dirty="0" err="1"/>
              <a:t>en</a:t>
            </a:r>
            <a:r>
              <a:rPr dirty="0"/>
              <a:t> </a:t>
            </a:r>
            <a:r>
              <a:rPr dirty="0" err="1"/>
              <a:t>matière</a:t>
            </a:r>
            <a:r>
              <a:rPr dirty="0"/>
              <a:t> de </a:t>
            </a:r>
            <a:r>
              <a:rPr dirty="0" err="1"/>
              <a:t>création</a:t>
            </a:r>
            <a:r>
              <a:rPr dirty="0"/>
              <a:t>, </a:t>
            </a:r>
            <a:r>
              <a:rPr dirty="0" err="1"/>
              <a:t>d'aménagement</a:t>
            </a:r>
            <a:r>
              <a:rPr dirty="0"/>
              <a:t>, </a:t>
            </a:r>
            <a:r>
              <a:rPr dirty="0" err="1"/>
              <a:t>d'entretien</a:t>
            </a:r>
            <a:r>
              <a:rPr dirty="0"/>
              <a:t> et de </a:t>
            </a:r>
            <a:r>
              <a:rPr dirty="0" err="1"/>
              <a:t>gestion</a:t>
            </a:r>
            <a:r>
              <a:rPr dirty="0"/>
              <a:t> des </a:t>
            </a:r>
            <a:r>
              <a:rPr dirty="0" err="1"/>
              <a:t>aires</a:t>
            </a:r>
            <a:r>
              <a:rPr dirty="0"/>
              <a:t> </a:t>
            </a:r>
            <a:r>
              <a:rPr dirty="0" err="1"/>
              <a:t>d'accueil</a:t>
            </a:r>
            <a:r>
              <a:rPr dirty="0"/>
              <a:t> des gens du voyage et des terrains </a:t>
            </a:r>
            <a:r>
              <a:rPr dirty="0" err="1"/>
              <a:t>familiaux</a:t>
            </a:r>
            <a:r>
              <a:rPr dirty="0"/>
              <a:t> </a:t>
            </a:r>
            <a:r>
              <a:rPr dirty="0" err="1"/>
              <a:t>locatifs</a:t>
            </a:r>
            <a:r>
              <a:rPr dirty="0"/>
              <a:t> </a:t>
            </a:r>
            <a:r>
              <a:rPr dirty="0" err="1"/>
              <a:t>définis</a:t>
            </a:r>
            <a:r>
              <a:rPr dirty="0"/>
              <a:t> aux 1° à 3° du II de </a:t>
            </a:r>
            <a:r>
              <a:rPr dirty="0" err="1"/>
              <a:t>l'article</a:t>
            </a:r>
            <a:r>
              <a:rPr dirty="0"/>
              <a:t> 1er </a:t>
            </a:r>
            <a:r>
              <a:rPr dirty="0" err="1"/>
              <a:t>sont</a:t>
            </a:r>
            <a:r>
              <a:rPr dirty="0"/>
              <a:t> </a:t>
            </a:r>
            <a:r>
              <a:rPr dirty="0" err="1"/>
              <a:t>tenus</a:t>
            </a:r>
            <a:r>
              <a:rPr dirty="0"/>
              <a:t>, </a:t>
            </a:r>
            <a:r>
              <a:rPr dirty="0" err="1"/>
              <a:t>dans</a:t>
            </a:r>
            <a:r>
              <a:rPr dirty="0"/>
              <a:t> un </a:t>
            </a:r>
            <a:r>
              <a:rPr dirty="0" err="1"/>
              <a:t>délai</a:t>
            </a:r>
            <a:r>
              <a:rPr dirty="0"/>
              <a:t> de </a:t>
            </a:r>
            <a:r>
              <a:rPr dirty="0" err="1"/>
              <a:t>deux</a:t>
            </a:r>
            <a:r>
              <a:rPr dirty="0"/>
              <a:t> </a:t>
            </a:r>
            <a:r>
              <a:rPr dirty="0" err="1"/>
              <a:t>ans</a:t>
            </a:r>
            <a:r>
              <a:rPr dirty="0"/>
              <a:t> </a:t>
            </a:r>
            <a:r>
              <a:rPr dirty="0" err="1"/>
              <a:t>suivant</a:t>
            </a:r>
            <a:r>
              <a:rPr dirty="0"/>
              <a:t> la publication de </a:t>
            </a:r>
            <a:r>
              <a:rPr dirty="0" err="1"/>
              <a:t>ce</a:t>
            </a:r>
            <a:r>
              <a:rPr dirty="0"/>
              <a:t> </a:t>
            </a:r>
            <a:r>
              <a:rPr dirty="0" err="1"/>
              <a:t>schéma</a:t>
            </a:r>
            <a:r>
              <a:rPr dirty="0"/>
              <a:t>, de </a:t>
            </a:r>
            <a:r>
              <a:rPr dirty="0" err="1"/>
              <a:t>participer</a:t>
            </a:r>
            <a:r>
              <a:rPr dirty="0"/>
              <a:t> à </a:t>
            </a:r>
            <a:r>
              <a:rPr dirty="0" err="1"/>
              <a:t>sa</a:t>
            </a:r>
            <a:r>
              <a:rPr dirty="0"/>
              <a:t> </a:t>
            </a:r>
            <a:r>
              <a:rPr dirty="0" err="1"/>
              <a:t>mise</a:t>
            </a:r>
            <a:r>
              <a:rPr dirty="0"/>
              <a:t> </a:t>
            </a:r>
            <a:r>
              <a:rPr dirty="0" err="1"/>
              <a:t>en</a:t>
            </a:r>
            <a:r>
              <a:rPr dirty="0"/>
              <a:t> </a:t>
            </a:r>
            <a:r>
              <a:rPr dirty="0" err="1"/>
              <a:t>œuvre</a:t>
            </a:r>
            <a:r>
              <a:rPr dirty="0"/>
              <a:t>.</a:t>
            </a:r>
          </a:p>
          <a:p>
            <a:pPr algn="just" defTabSz="457200">
              <a:lnSpc>
                <a:spcPts val="3200"/>
              </a:lnSpc>
              <a:defRPr sz="1100">
                <a:solidFill>
                  <a:srgbClr val="000000"/>
                </a:solidFill>
                <a:latin typeface="Arial"/>
                <a:ea typeface="Arial"/>
                <a:cs typeface="Arial"/>
                <a:sym typeface="Arial"/>
              </a:defRPr>
            </a:pPr>
            <a:r>
              <a:rPr dirty="0">
                <a:solidFill>
                  <a:srgbClr val="FFFFFF"/>
                </a:solidFill>
              </a:rPr>
              <a:t>« B.</a:t>
            </a:r>
            <a:r>
              <a:rPr dirty="0"/>
              <a:t>-</a:t>
            </a:r>
            <a:r>
              <a:rPr b="1" dirty="0">
                <a:solidFill>
                  <a:schemeClr val="accent6">
                    <a:satOff val="-12439"/>
                    <a:lumOff val="16323"/>
                  </a:schemeClr>
                </a:solidFill>
              </a:rPr>
              <a:t>Les communes </a:t>
            </a:r>
            <a:r>
              <a:rPr b="1" dirty="0" err="1">
                <a:solidFill>
                  <a:schemeClr val="accent6">
                    <a:satOff val="-12439"/>
                    <a:lumOff val="16323"/>
                  </a:schemeClr>
                </a:solidFill>
              </a:rPr>
              <a:t>membres</a:t>
            </a:r>
            <a:r>
              <a:rPr b="1" dirty="0">
                <a:solidFill>
                  <a:schemeClr val="accent6">
                    <a:satOff val="-12439"/>
                    <a:lumOff val="16323"/>
                  </a:schemeClr>
                </a:solidFill>
              </a:rPr>
              <a:t> d'un </a:t>
            </a:r>
            <a:r>
              <a:rPr b="1" dirty="0" err="1">
                <a:solidFill>
                  <a:schemeClr val="accent6">
                    <a:satOff val="-12439"/>
                    <a:lumOff val="16323"/>
                  </a:schemeClr>
                </a:solidFill>
              </a:rPr>
              <a:t>établissement</a:t>
            </a:r>
            <a:r>
              <a:rPr b="1" dirty="0">
                <a:solidFill>
                  <a:schemeClr val="accent6">
                    <a:satOff val="-12439"/>
                    <a:lumOff val="16323"/>
                  </a:schemeClr>
                </a:solidFill>
              </a:rPr>
              <a:t> public de </a:t>
            </a:r>
            <a:r>
              <a:rPr b="1" dirty="0" err="1">
                <a:solidFill>
                  <a:schemeClr val="accent6">
                    <a:satOff val="-12439"/>
                    <a:lumOff val="16323"/>
                  </a:schemeClr>
                </a:solidFill>
              </a:rPr>
              <a:t>coopération</a:t>
            </a:r>
            <a:r>
              <a:rPr b="1" dirty="0">
                <a:solidFill>
                  <a:schemeClr val="accent6">
                    <a:satOff val="-12439"/>
                    <a:lumOff val="16323"/>
                  </a:schemeClr>
                </a:solidFill>
              </a:rPr>
              <a:t> </a:t>
            </a:r>
            <a:r>
              <a:rPr b="1" dirty="0" err="1">
                <a:solidFill>
                  <a:schemeClr val="accent6">
                    <a:satOff val="-12439"/>
                    <a:lumOff val="16323"/>
                  </a:schemeClr>
                </a:solidFill>
              </a:rPr>
              <a:t>intercommunale</a:t>
            </a:r>
            <a:r>
              <a:rPr b="1" dirty="0">
                <a:solidFill>
                  <a:schemeClr val="accent6">
                    <a:satOff val="-12439"/>
                    <a:lumOff val="16323"/>
                  </a:schemeClr>
                </a:solidFill>
              </a:rPr>
              <a:t> </a:t>
            </a:r>
            <a:r>
              <a:rPr b="1" dirty="0" err="1">
                <a:solidFill>
                  <a:schemeClr val="accent6">
                    <a:satOff val="-12439"/>
                    <a:lumOff val="16323"/>
                  </a:schemeClr>
                </a:solidFill>
              </a:rPr>
              <a:t>compétent</a:t>
            </a:r>
            <a:r>
              <a:rPr b="1" dirty="0">
                <a:solidFill>
                  <a:schemeClr val="accent5"/>
                </a:solidFill>
              </a:rPr>
              <a:t> </a:t>
            </a:r>
            <a:r>
              <a:rPr dirty="0" err="1">
                <a:solidFill>
                  <a:srgbClr val="FFFFFF"/>
                </a:solidFill>
              </a:rPr>
              <a:t>remplissent</a:t>
            </a:r>
            <a:r>
              <a:rPr dirty="0">
                <a:solidFill>
                  <a:srgbClr val="FFFFFF"/>
                </a:solidFill>
              </a:rPr>
              <a:t> </a:t>
            </a:r>
            <a:r>
              <a:rPr dirty="0" err="1">
                <a:solidFill>
                  <a:srgbClr val="FFFFFF"/>
                </a:solidFill>
              </a:rPr>
              <a:t>leurs</a:t>
            </a:r>
            <a:r>
              <a:rPr dirty="0">
                <a:solidFill>
                  <a:srgbClr val="FFFFFF"/>
                </a:solidFill>
              </a:rPr>
              <a:t> obligations </a:t>
            </a:r>
            <a:r>
              <a:rPr dirty="0" err="1">
                <a:solidFill>
                  <a:srgbClr val="FFFFFF"/>
                </a:solidFill>
              </a:rPr>
              <a:t>en</a:t>
            </a:r>
            <a:r>
              <a:rPr dirty="0">
                <a:solidFill>
                  <a:srgbClr val="FFFFFF"/>
                </a:solidFill>
              </a:rPr>
              <a:t> </a:t>
            </a:r>
            <a:r>
              <a:rPr dirty="0" err="1">
                <a:solidFill>
                  <a:srgbClr val="FFFFFF"/>
                </a:solidFill>
              </a:rPr>
              <a:t>accueillant</a:t>
            </a:r>
            <a:r>
              <a:rPr dirty="0">
                <a:solidFill>
                  <a:srgbClr val="FFFFFF"/>
                </a:solidFill>
              </a:rPr>
              <a:t> sur </a:t>
            </a:r>
            <a:r>
              <a:rPr dirty="0" err="1">
                <a:solidFill>
                  <a:srgbClr val="FFFFFF"/>
                </a:solidFill>
              </a:rPr>
              <a:t>leur</a:t>
            </a:r>
            <a:r>
              <a:rPr dirty="0">
                <a:solidFill>
                  <a:srgbClr val="FFFFFF"/>
                </a:solidFill>
              </a:rPr>
              <a:t> </a:t>
            </a:r>
            <a:r>
              <a:rPr dirty="0" err="1">
                <a:solidFill>
                  <a:srgbClr val="FFFFFF"/>
                </a:solidFill>
              </a:rPr>
              <a:t>territoire</a:t>
            </a:r>
            <a:r>
              <a:rPr dirty="0">
                <a:solidFill>
                  <a:srgbClr val="FFFFFF"/>
                </a:solidFill>
              </a:rPr>
              <a:t> les </a:t>
            </a:r>
            <a:r>
              <a:rPr dirty="0" err="1">
                <a:solidFill>
                  <a:srgbClr val="FFFFFF"/>
                </a:solidFill>
              </a:rPr>
              <a:t>aires</a:t>
            </a:r>
            <a:r>
              <a:rPr dirty="0">
                <a:solidFill>
                  <a:srgbClr val="FFFFFF"/>
                </a:solidFill>
              </a:rPr>
              <a:t> et terrains </a:t>
            </a:r>
            <a:r>
              <a:rPr dirty="0" err="1">
                <a:solidFill>
                  <a:srgbClr val="FFFFFF"/>
                </a:solidFill>
              </a:rPr>
              <a:t>mentionnés</a:t>
            </a:r>
            <a:r>
              <a:rPr dirty="0">
                <a:solidFill>
                  <a:srgbClr val="FFFFFF"/>
                </a:solidFill>
              </a:rPr>
              <a:t> au A du </a:t>
            </a:r>
            <a:r>
              <a:rPr dirty="0" err="1">
                <a:solidFill>
                  <a:srgbClr val="FFFFFF"/>
                </a:solidFill>
              </a:rPr>
              <a:t>présent</a:t>
            </a:r>
            <a:r>
              <a:rPr dirty="0">
                <a:solidFill>
                  <a:srgbClr val="FFFFFF"/>
                </a:solidFill>
              </a:rPr>
              <a:t> I.</a:t>
            </a:r>
          </a:p>
          <a:p>
            <a:pPr algn="just" defTabSz="457200">
              <a:lnSpc>
                <a:spcPts val="3200"/>
              </a:lnSpc>
              <a:defRPr sz="1100">
                <a:solidFill>
                  <a:srgbClr val="000000"/>
                </a:solidFill>
                <a:latin typeface="Arial"/>
                <a:ea typeface="Arial"/>
                <a:cs typeface="Arial"/>
                <a:sym typeface="Arial"/>
              </a:defRPr>
            </a:pPr>
            <a:r>
              <a:rPr dirty="0"/>
              <a:t>«</a:t>
            </a:r>
            <a:r>
              <a:rPr dirty="0">
                <a:solidFill>
                  <a:schemeClr val="accent6">
                    <a:satOff val="-12439"/>
                    <a:lumOff val="16323"/>
                  </a:schemeClr>
                </a:solidFill>
              </a:rPr>
              <a:t> </a:t>
            </a:r>
            <a:r>
              <a:rPr b="1" dirty="0" err="1">
                <a:solidFill>
                  <a:schemeClr val="accent6">
                    <a:satOff val="-12439"/>
                    <a:lumOff val="16323"/>
                  </a:schemeClr>
                </a:solidFill>
              </a:rPr>
              <a:t>L'établissement</a:t>
            </a:r>
            <a:r>
              <a:rPr b="1" dirty="0">
                <a:solidFill>
                  <a:schemeClr val="accent6">
                    <a:satOff val="-12439"/>
                    <a:lumOff val="16323"/>
                  </a:schemeClr>
                </a:solidFill>
              </a:rPr>
              <a:t> public de </a:t>
            </a:r>
            <a:r>
              <a:rPr b="1" dirty="0" err="1">
                <a:solidFill>
                  <a:schemeClr val="accent6">
                    <a:satOff val="-12439"/>
                    <a:lumOff val="16323"/>
                  </a:schemeClr>
                </a:solidFill>
              </a:rPr>
              <a:t>coopération</a:t>
            </a:r>
            <a:r>
              <a:rPr b="1" dirty="0">
                <a:solidFill>
                  <a:schemeClr val="accent6">
                    <a:satOff val="-12439"/>
                    <a:lumOff val="16323"/>
                  </a:schemeClr>
                </a:solidFill>
              </a:rPr>
              <a:t> </a:t>
            </a:r>
            <a:r>
              <a:rPr b="1" dirty="0" err="1">
                <a:solidFill>
                  <a:schemeClr val="accent6">
                    <a:satOff val="-12439"/>
                    <a:lumOff val="16323"/>
                  </a:schemeClr>
                </a:solidFill>
              </a:rPr>
              <a:t>intercommunale</a:t>
            </a:r>
            <a:r>
              <a:rPr b="1" dirty="0">
                <a:solidFill>
                  <a:schemeClr val="accent6">
                    <a:satOff val="-12439"/>
                    <a:lumOff val="16323"/>
                  </a:schemeClr>
                </a:solidFill>
              </a:rPr>
              <a:t> </a:t>
            </a:r>
            <a:r>
              <a:rPr b="1" dirty="0" err="1">
                <a:solidFill>
                  <a:schemeClr val="accent6">
                    <a:satOff val="-12439"/>
                    <a:lumOff val="16323"/>
                  </a:schemeClr>
                </a:solidFill>
              </a:rPr>
              <a:t>compétent</a:t>
            </a:r>
            <a:r>
              <a:rPr b="1" dirty="0">
                <a:solidFill>
                  <a:schemeClr val="accent6">
                    <a:satOff val="-12439"/>
                    <a:lumOff val="16323"/>
                  </a:schemeClr>
                </a:solidFill>
              </a:rPr>
              <a:t> </a:t>
            </a:r>
            <a:r>
              <a:rPr b="1" dirty="0" err="1">
                <a:solidFill>
                  <a:schemeClr val="accent6">
                    <a:satOff val="-12439"/>
                    <a:lumOff val="16323"/>
                  </a:schemeClr>
                </a:solidFill>
              </a:rPr>
              <a:t>remplit</a:t>
            </a:r>
            <a:r>
              <a:rPr b="1" dirty="0">
                <a:solidFill>
                  <a:schemeClr val="accent6">
                    <a:satOff val="-12439"/>
                    <a:lumOff val="16323"/>
                  </a:schemeClr>
                </a:solidFill>
              </a:rPr>
              <a:t> </a:t>
            </a:r>
            <a:r>
              <a:rPr b="1" dirty="0" err="1">
                <a:solidFill>
                  <a:schemeClr val="accent6">
                    <a:satOff val="-12439"/>
                    <a:lumOff val="16323"/>
                  </a:schemeClr>
                </a:solidFill>
              </a:rPr>
              <a:t>ses</a:t>
            </a:r>
            <a:r>
              <a:rPr b="1" dirty="0">
                <a:solidFill>
                  <a:schemeClr val="accent6">
                    <a:satOff val="-12439"/>
                    <a:lumOff val="16323"/>
                  </a:schemeClr>
                </a:solidFill>
              </a:rPr>
              <a:t> obligations</a:t>
            </a:r>
            <a:r>
              <a:rPr dirty="0">
                <a:solidFill>
                  <a:schemeClr val="accent6">
                    <a:satOff val="-12439"/>
                    <a:lumOff val="16323"/>
                  </a:schemeClr>
                </a:solidFill>
              </a:rPr>
              <a:t> </a:t>
            </a:r>
            <a:r>
              <a:rPr dirty="0" err="1">
                <a:solidFill>
                  <a:srgbClr val="FFFFFF"/>
                </a:solidFill>
              </a:rPr>
              <a:t>en</a:t>
            </a:r>
            <a:r>
              <a:rPr dirty="0">
                <a:solidFill>
                  <a:srgbClr val="FFFFFF"/>
                </a:solidFill>
              </a:rPr>
              <a:t> </a:t>
            </a:r>
            <a:r>
              <a:rPr dirty="0" err="1">
                <a:solidFill>
                  <a:srgbClr val="FFFFFF"/>
                </a:solidFill>
              </a:rPr>
              <a:t>créant</a:t>
            </a:r>
            <a:r>
              <a:rPr dirty="0">
                <a:solidFill>
                  <a:srgbClr val="FFFFFF"/>
                </a:solidFill>
              </a:rPr>
              <a:t>, </a:t>
            </a:r>
            <a:r>
              <a:rPr dirty="0" err="1">
                <a:solidFill>
                  <a:srgbClr val="FFFFFF"/>
                </a:solidFill>
              </a:rPr>
              <a:t>en</a:t>
            </a:r>
            <a:r>
              <a:rPr dirty="0">
                <a:solidFill>
                  <a:srgbClr val="FFFFFF"/>
                </a:solidFill>
              </a:rPr>
              <a:t> </a:t>
            </a:r>
            <a:r>
              <a:rPr dirty="0" err="1">
                <a:solidFill>
                  <a:srgbClr val="FFFFFF"/>
                </a:solidFill>
              </a:rPr>
              <a:t>aménageant</a:t>
            </a:r>
            <a:r>
              <a:rPr dirty="0">
                <a:solidFill>
                  <a:srgbClr val="FFFFFF"/>
                </a:solidFill>
              </a:rPr>
              <a:t>, </a:t>
            </a:r>
            <a:r>
              <a:rPr dirty="0" err="1">
                <a:solidFill>
                  <a:srgbClr val="FFFFFF"/>
                </a:solidFill>
              </a:rPr>
              <a:t>en</a:t>
            </a:r>
            <a:r>
              <a:rPr dirty="0">
                <a:solidFill>
                  <a:srgbClr val="FFFFFF"/>
                </a:solidFill>
              </a:rPr>
              <a:t> </a:t>
            </a:r>
            <a:r>
              <a:rPr dirty="0" err="1">
                <a:solidFill>
                  <a:srgbClr val="FFFFFF"/>
                </a:solidFill>
              </a:rPr>
              <a:t>entretenant</a:t>
            </a:r>
            <a:r>
              <a:rPr dirty="0">
                <a:solidFill>
                  <a:srgbClr val="FFFFFF"/>
                </a:solidFill>
              </a:rPr>
              <a:t> et </a:t>
            </a:r>
            <a:r>
              <a:rPr dirty="0" err="1">
                <a:solidFill>
                  <a:srgbClr val="FFFFFF"/>
                </a:solidFill>
              </a:rPr>
              <a:t>en</a:t>
            </a:r>
            <a:r>
              <a:rPr dirty="0">
                <a:solidFill>
                  <a:srgbClr val="FFFFFF"/>
                </a:solidFill>
              </a:rPr>
              <a:t> </a:t>
            </a:r>
            <a:r>
              <a:rPr dirty="0" err="1">
                <a:solidFill>
                  <a:srgbClr val="FFFFFF"/>
                </a:solidFill>
              </a:rPr>
              <a:t>assurant</a:t>
            </a:r>
            <a:r>
              <a:rPr dirty="0">
                <a:solidFill>
                  <a:srgbClr val="FFFFFF"/>
                </a:solidFill>
              </a:rPr>
              <a:t> la </a:t>
            </a:r>
            <a:r>
              <a:rPr dirty="0" err="1">
                <a:solidFill>
                  <a:srgbClr val="FFFFFF"/>
                </a:solidFill>
              </a:rPr>
              <a:t>gestion</a:t>
            </a:r>
            <a:r>
              <a:rPr dirty="0">
                <a:solidFill>
                  <a:srgbClr val="FFFFFF"/>
                </a:solidFill>
              </a:rPr>
              <a:t> des </a:t>
            </a:r>
            <a:r>
              <a:rPr dirty="0" err="1">
                <a:solidFill>
                  <a:srgbClr val="FFFFFF"/>
                </a:solidFill>
              </a:rPr>
              <a:t>aires</a:t>
            </a:r>
            <a:r>
              <a:rPr dirty="0">
                <a:solidFill>
                  <a:srgbClr val="FFFFFF"/>
                </a:solidFill>
              </a:rPr>
              <a:t> et terrains </a:t>
            </a:r>
            <a:r>
              <a:rPr dirty="0" err="1">
                <a:solidFill>
                  <a:srgbClr val="FFFFFF"/>
                </a:solidFill>
              </a:rPr>
              <a:t>dont</a:t>
            </a:r>
            <a:r>
              <a:rPr dirty="0">
                <a:solidFill>
                  <a:srgbClr val="FFFFFF"/>
                </a:solidFill>
              </a:rPr>
              <a:t> le </a:t>
            </a:r>
            <a:r>
              <a:rPr dirty="0" err="1">
                <a:solidFill>
                  <a:srgbClr val="FFFFFF"/>
                </a:solidFill>
              </a:rPr>
              <a:t>schéma</a:t>
            </a:r>
            <a:r>
              <a:rPr dirty="0">
                <a:solidFill>
                  <a:srgbClr val="FFFFFF"/>
                </a:solidFill>
              </a:rPr>
              <a:t> </a:t>
            </a:r>
            <a:r>
              <a:rPr dirty="0" err="1">
                <a:solidFill>
                  <a:srgbClr val="FFFFFF"/>
                </a:solidFill>
              </a:rPr>
              <a:t>départemental</a:t>
            </a:r>
            <a:r>
              <a:rPr dirty="0">
                <a:solidFill>
                  <a:srgbClr val="FFFFFF"/>
                </a:solidFill>
              </a:rPr>
              <a:t> a </a:t>
            </a:r>
            <a:r>
              <a:rPr dirty="0" err="1">
                <a:solidFill>
                  <a:srgbClr val="FFFFFF"/>
                </a:solidFill>
              </a:rPr>
              <a:t>prévu</a:t>
            </a:r>
            <a:r>
              <a:rPr dirty="0">
                <a:solidFill>
                  <a:srgbClr val="FFFFFF"/>
                </a:solidFill>
              </a:rPr>
              <a:t> la </a:t>
            </a:r>
            <a:r>
              <a:rPr dirty="0" err="1">
                <a:solidFill>
                  <a:srgbClr val="FFFFFF"/>
                </a:solidFill>
              </a:rPr>
              <a:t>réalisation</a:t>
            </a:r>
            <a:r>
              <a:rPr dirty="0">
                <a:solidFill>
                  <a:srgbClr val="FFFFFF"/>
                </a:solidFill>
              </a:rPr>
              <a:t> sur son </a:t>
            </a:r>
            <a:r>
              <a:rPr dirty="0" err="1">
                <a:solidFill>
                  <a:srgbClr val="FFFFFF"/>
                </a:solidFill>
              </a:rPr>
              <a:t>territoire</a:t>
            </a:r>
            <a:r>
              <a:rPr dirty="0">
                <a:solidFill>
                  <a:srgbClr val="FFFFFF"/>
                </a:solidFill>
              </a:rPr>
              <a:t>.</a:t>
            </a:r>
            <a:r>
              <a:rPr dirty="0"/>
              <a:t> </a:t>
            </a:r>
            <a:r>
              <a:rPr b="1" dirty="0">
                <a:solidFill>
                  <a:schemeClr val="accent6">
                    <a:satOff val="-12439"/>
                    <a:lumOff val="16323"/>
                  </a:schemeClr>
                </a:solidFill>
              </a:rPr>
              <a:t>Il </a:t>
            </a:r>
            <a:r>
              <a:rPr b="1" dirty="0" err="1">
                <a:solidFill>
                  <a:schemeClr val="accent6">
                    <a:satOff val="-12439"/>
                    <a:lumOff val="16323"/>
                  </a:schemeClr>
                </a:solidFill>
              </a:rPr>
              <a:t>peut</a:t>
            </a:r>
            <a:r>
              <a:rPr b="1" dirty="0">
                <a:solidFill>
                  <a:schemeClr val="accent6">
                    <a:satOff val="-12439"/>
                    <a:lumOff val="16323"/>
                  </a:schemeClr>
                </a:solidFill>
              </a:rPr>
              <a:t> </a:t>
            </a:r>
            <a:r>
              <a:rPr b="1" dirty="0" err="1">
                <a:solidFill>
                  <a:schemeClr val="accent6">
                    <a:satOff val="-12439"/>
                    <a:lumOff val="16323"/>
                  </a:schemeClr>
                </a:solidFill>
              </a:rPr>
              <a:t>retenir</a:t>
            </a:r>
            <a:r>
              <a:rPr b="1" dirty="0">
                <a:solidFill>
                  <a:schemeClr val="accent6">
                    <a:satOff val="-12439"/>
                    <a:lumOff val="16323"/>
                  </a:schemeClr>
                </a:solidFill>
              </a:rPr>
              <a:t> un terrain </a:t>
            </a:r>
            <a:r>
              <a:rPr b="1" dirty="0" err="1">
                <a:solidFill>
                  <a:schemeClr val="accent6">
                    <a:satOff val="-12439"/>
                    <a:lumOff val="16323"/>
                  </a:schemeClr>
                </a:solidFill>
              </a:rPr>
              <a:t>d'implantation</a:t>
            </a:r>
            <a:r>
              <a:rPr b="1" dirty="0">
                <a:solidFill>
                  <a:schemeClr val="accent6">
                    <a:satOff val="-12439"/>
                    <a:lumOff val="16323"/>
                  </a:schemeClr>
                </a:solidFill>
              </a:rPr>
              <a:t> pour </a:t>
            </a:r>
            <a:r>
              <a:rPr b="1" dirty="0" err="1">
                <a:solidFill>
                  <a:schemeClr val="accent6">
                    <a:satOff val="-12439"/>
                    <a:lumOff val="16323"/>
                  </a:schemeClr>
                </a:solidFill>
              </a:rPr>
              <a:t>une</a:t>
            </a:r>
            <a:r>
              <a:rPr b="1" dirty="0">
                <a:solidFill>
                  <a:schemeClr val="accent6">
                    <a:satOff val="-12439"/>
                    <a:lumOff val="16323"/>
                  </a:schemeClr>
                </a:solidFill>
              </a:rPr>
              <a:t> </a:t>
            </a:r>
            <a:r>
              <a:rPr b="1" dirty="0" err="1">
                <a:solidFill>
                  <a:schemeClr val="accent6">
                    <a:satOff val="-12439"/>
                    <a:lumOff val="16323"/>
                  </a:schemeClr>
                </a:solidFill>
              </a:rPr>
              <a:t>aire</a:t>
            </a:r>
            <a:r>
              <a:rPr b="1" dirty="0">
                <a:solidFill>
                  <a:schemeClr val="accent6">
                    <a:satOff val="-12439"/>
                    <a:lumOff val="16323"/>
                  </a:schemeClr>
                </a:solidFill>
              </a:rPr>
              <a:t> </a:t>
            </a:r>
            <a:r>
              <a:rPr b="1" dirty="0" err="1">
                <a:solidFill>
                  <a:schemeClr val="accent6">
                    <a:satOff val="-12439"/>
                    <a:lumOff val="16323"/>
                  </a:schemeClr>
                </a:solidFill>
              </a:rPr>
              <a:t>ou</a:t>
            </a:r>
            <a:r>
              <a:rPr b="1" dirty="0">
                <a:solidFill>
                  <a:schemeClr val="accent6">
                    <a:satOff val="-12439"/>
                    <a:lumOff val="16323"/>
                  </a:schemeClr>
                </a:solidFill>
              </a:rPr>
              <a:t> un terrain </a:t>
            </a:r>
            <a:r>
              <a:rPr b="1" dirty="0" err="1">
                <a:solidFill>
                  <a:schemeClr val="accent6">
                    <a:satOff val="-12439"/>
                    <a:lumOff val="16323"/>
                  </a:schemeClr>
                </a:solidFill>
              </a:rPr>
              <a:t>situé</a:t>
            </a:r>
            <a:r>
              <a:rPr b="1" dirty="0">
                <a:solidFill>
                  <a:schemeClr val="accent6">
                    <a:satOff val="-12439"/>
                    <a:lumOff val="16323"/>
                  </a:schemeClr>
                </a:solidFill>
              </a:rPr>
              <a:t> sur le </a:t>
            </a:r>
            <a:r>
              <a:rPr b="1" dirty="0" err="1">
                <a:solidFill>
                  <a:schemeClr val="accent6">
                    <a:satOff val="-12439"/>
                    <a:lumOff val="16323"/>
                  </a:schemeClr>
                </a:solidFill>
              </a:rPr>
              <a:t>territoire</a:t>
            </a:r>
            <a:r>
              <a:rPr b="1" dirty="0">
                <a:solidFill>
                  <a:schemeClr val="accent6">
                    <a:satOff val="-12439"/>
                    <a:lumOff val="16323"/>
                  </a:schemeClr>
                </a:solidFill>
              </a:rPr>
              <a:t> </a:t>
            </a:r>
            <a:r>
              <a:rPr b="1" dirty="0" err="1">
                <a:solidFill>
                  <a:schemeClr val="accent6">
                    <a:satOff val="-12439"/>
                    <a:lumOff val="16323"/>
                  </a:schemeClr>
                </a:solidFill>
              </a:rPr>
              <a:t>d'une</a:t>
            </a:r>
            <a:r>
              <a:rPr b="1" dirty="0">
                <a:solidFill>
                  <a:schemeClr val="accent6">
                    <a:satOff val="-12439"/>
                    <a:lumOff val="16323"/>
                  </a:schemeClr>
                </a:solidFill>
              </a:rPr>
              <a:t> commune </a:t>
            </a:r>
            <a:r>
              <a:rPr b="1" dirty="0" err="1">
                <a:solidFill>
                  <a:schemeClr val="accent6">
                    <a:satOff val="-12439"/>
                    <a:lumOff val="16323"/>
                  </a:schemeClr>
                </a:solidFill>
              </a:rPr>
              <a:t>membre</a:t>
            </a:r>
            <a:r>
              <a:rPr b="1" dirty="0">
                <a:solidFill>
                  <a:schemeClr val="accent6">
                    <a:satOff val="-12439"/>
                    <a:lumOff val="16323"/>
                  </a:schemeClr>
                </a:solidFill>
              </a:rPr>
              <a:t> </a:t>
            </a:r>
            <a:r>
              <a:rPr b="1" dirty="0" err="1">
                <a:solidFill>
                  <a:schemeClr val="accent6">
                    <a:satOff val="-12439"/>
                    <a:lumOff val="16323"/>
                  </a:schemeClr>
                </a:solidFill>
              </a:rPr>
              <a:t>autre</a:t>
            </a:r>
            <a:r>
              <a:rPr b="1" dirty="0">
                <a:solidFill>
                  <a:schemeClr val="accent6">
                    <a:satOff val="-12439"/>
                    <a:lumOff val="16323"/>
                  </a:schemeClr>
                </a:solidFill>
              </a:rPr>
              <a:t> que </a:t>
            </a:r>
            <a:r>
              <a:rPr b="1" dirty="0" err="1">
                <a:solidFill>
                  <a:schemeClr val="accent6">
                    <a:satOff val="-12439"/>
                    <a:lumOff val="16323"/>
                  </a:schemeClr>
                </a:solidFill>
              </a:rPr>
              <a:t>celle</a:t>
            </a:r>
            <a:r>
              <a:rPr b="1" dirty="0">
                <a:solidFill>
                  <a:schemeClr val="accent6">
                    <a:satOff val="-12439"/>
                    <a:lumOff val="16323"/>
                  </a:schemeClr>
                </a:solidFill>
              </a:rPr>
              <a:t> figurant au </a:t>
            </a:r>
            <a:r>
              <a:rPr b="1" dirty="0" err="1">
                <a:solidFill>
                  <a:schemeClr val="accent6">
                    <a:satOff val="-12439"/>
                    <a:lumOff val="16323"/>
                  </a:schemeClr>
                </a:solidFill>
              </a:rPr>
              <a:t>schéma</a:t>
            </a:r>
            <a:r>
              <a:rPr b="1" dirty="0">
                <a:solidFill>
                  <a:schemeClr val="accent6">
                    <a:satOff val="-12439"/>
                    <a:lumOff val="16323"/>
                  </a:schemeClr>
                </a:solidFill>
              </a:rPr>
              <a:t> </a:t>
            </a:r>
            <a:r>
              <a:rPr b="1" dirty="0" err="1">
                <a:solidFill>
                  <a:schemeClr val="accent6">
                    <a:satOff val="-12439"/>
                    <a:lumOff val="16323"/>
                  </a:schemeClr>
                </a:solidFill>
              </a:rPr>
              <a:t>départemental</a:t>
            </a:r>
            <a:r>
              <a:rPr b="1" dirty="0">
                <a:solidFill>
                  <a:schemeClr val="accent6">
                    <a:satOff val="-12439"/>
                    <a:lumOff val="16323"/>
                  </a:schemeClr>
                </a:solidFill>
              </a:rPr>
              <a:t>, à la condition </a:t>
            </a:r>
            <a:r>
              <a:rPr b="1" dirty="0" err="1">
                <a:solidFill>
                  <a:schemeClr val="accent6">
                    <a:satOff val="-12439"/>
                    <a:lumOff val="16323"/>
                  </a:schemeClr>
                </a:solidFill>
              </a:rPr>
              <a:t>qu'elle</a:t>
            </a:r>
            <a:r>
              <a:rPr b="1" dirty="0">
                <a:solidFill>
                  <a:schemeClr val="accent6">
                    <a:satOff val="-12439"/>
                    <a:lumOff val="16323"/>
                  </a:schemeClr>
                </a:solidFill>
              </a:rPr>
              <a:t> </a:t>
            </a:r>
            <a:r>
              <a:rPr b="1" dirty="0" err="1">
                <a:solidFill>
                  <a:schemeClr val="accent6">
                    <a:satOff val="-12439"/>
                    <a:lumOff val="16323"/>
                  </a:schemeClr>
                </a:solidFill>
              </a:rPr>
              <a:t>soit</a:t>
            </a:r>
            <a:r>
              <a:rPr b="1" dirty="0">
                <a:solidFill>
                  <a:schemeClr val="accent6">
                    <a:satOff val="-12439"/>
                    <a:lumOff val="16323"/>
                  </a:schemeClr>
                </a:solidFill>
              </a:rPr>
              <a:t> </a:t>
            </a:r>
            <a:r>
              <a:rPr b="1" dirty="0" err="1">
                <a:solidFill>
                  <a:schemeClr val="accent6">
                    <a:satOff val="-12439"/>
                    <a:lumOff val="16323"/>
                  </a:schemeClr>
                </a:solidFill>
              </a:rPr>
              <a:t>incluse</a:t>
            </a:r>
            <a:r>
              <a:rPr b="1" dirty="0">
                <a:solidFill>
                  <a:schemeClr val="accent6">
                    <a:satOff val="-12439"/>
                    <a:lumOff val="16323"/>
                  </a:schemeClr>
                </a:solidFill>
              </a:rPr>
              <a:t> </a:t>
            </a:r>
            <a:r>
              <a:rPr b="1" dirty="0" err="1">
                <a:solidFill>
                  <a:schemeClr val="accent6">
                    <a:satOff val="-12439"/>
                    <a:lumOff val="16323"/>
                  </a:schemeClr>
                </a:solidFill>
              </a:rPr>
              <a:t>dans</a:t>
            </a:r>
            <a:r>
              <a:rPr b="1" dirty="0">
                <a:solidFill>
                  <a:schemeClr val="accent6">
                    <a:satOff val="-12439"/>
                    <a:lumOff val="16323"/>
                  </a:schemeClr>
                </a:solidFill>
              </a:rPr>
              <a:t> le </a:t>
            </a:r>
            <a:r>
              <a:rPr b="1" dirty="0" err="1">
                <a:solidFill>
                  <a:schemeClr val="accent6">
                    <a:satOff val="-12439"/>
                    <a:lumOff val="16323"/>
                  </a:schemeClr>
                </a:solidFill>
              </a:rPr>
              <a:t>même</a:t>
            </a:r>
            <a:r>
              <a:rPr b="1" dirty="0">
                <a:solidFill>
                  <a:schemeClr val="accent6">
                    <a:satOff val="-12439"/>
                    <a:lumOff val="16323"/>
                  </a:schemeClr>
                </a:solidFill>
              </a:rPr>
              <a:t> </a:t>
            </a:r>
            <a:r>
              <a:rPr b="1" dirty="0" err="1">
                <a:solidFill>
                  <a:schemeClr val="accent6">
                    <a:satOff val="-12439"/>
                    <a:lumOff val="16323"/>
                  </a:schemeClr>
                </a:solidFill>
              </a:rPr>
              <a:t>secteur</a:t>
            </a:r>
            <a:r>
              <a:rPr b="1" dirty="0">
                <a:solidFill>
                  <a:schemeClr val="accent6">
                    <a:satOff val="-12439"/>
                    <a:lumOff val="16323"/>
                  </a:schemeClr>
                </a:solidFill>
              </a:rPr>
              <a:t> </a:t>
            </a:r>
            <a:r>
              <a:rPr b="1" dirty="0" err="1">
                <a:solidFill>
                  <a:schemeClr val="accent6">
                    <a:satOff val="-12439"/>
                    <a:lumOff val="16323"/>
                  </a:schemeClr>
                </a:solidFill>
              </a:rPr>
              <a:t>géographique</a:t>
            </a:r>
            <a:r>
              <a:rPr b="1" dirty="0">
                <a:solidFill>
                  <a:schemeClr val="accent6">
                    <a:satOff val="-12439"/>
                    <a:lumOff val="16323"/>
                  </a:schemeClr>
                </a:solidFill>
              </a:rPr>
              <a:t> </a:t>
            </a:r>
            <a:r>
              <a:rPr b="1" dirty="0" err="1">
                <a:solidFill>
                  <a:schemeClr val="accent6">
                    <a:satOff val="-12439"/>
                    <a:lumOff val="16323"/>
                  </a:schemeClr>
                </a:solidFill>
              </a:rPr>
              <a:t>d’implantation</a:t>
            </a:r>
            <a:r>
              <a:rPr b="1" dirty="0">
                <a:solidFill>
                  <a:schemeClr val="accent6">
                    <a:satOff val="-12439"/>
                    <a:lumOff val="16323"/>
                  </a:schemeClr>
                </a:solidFill>
              </a:rPr>
              <a:t>.</a:t>
            </a:r>
          </a:p>
          <a:p>
            <a:pPr algn="just" defTabSz="457200">
              <a:lnSpc>
                <a:spcPts val="3200"/>
              </a:lnSpc>
              <a:defRPr sz="1100">
                <a:solidFill>
                  <a:srgbClr val="000000"/>
                </a:solidFill>
                <a:latin typeface="Arial"/>
                <a:ea typeface="Arial"/>
                <a:cs typeface="Arial"/>
                <a:sym typeface="Arial"/>
              </a:defRPr>
            </a:pPr>
            <a:r>
              <a:rPr dirty="0"/>
              <a:t>«</a:t>
            </a:r>
            <a:r>
              <a:rPr dirty="0">
                <a:solidFill>
                  <a:schemeClr val="accent6">
                    <a:satOff val="-12439"/>
                    <a:lumOff val="16323"/>
                  </a:schemeClr>
                </a:solidFill>
              </a:rPr>
              <a:t> </a:t>
            </a:r>
            <a:r>
              <a:rPr b="1" dirty="0" err="1">
                <a:solidFill>
                  <a:schemeClr val="accent6">
                    <a:satOff val="-12439"/>
                    <a:lumOff val="16323"/>
                  </a:schemeClr>
                </a:solidFill>
              </a:rPr>
              <a:t>L'établissement</a:t>
            </a:r>
            <a:r>
              <a:rPr b="1" dirty="0">
                <a:solidFill>
                  <a:schemeClr val="accent6">
                    <a:satOff val="-12439"/>
                    <a:lumOff val="16323"/>
                  </a:schemeClr>
                </a:solidFill>
              </a:rPr>
              <a:t> public de </a:t>
            </a:r>
            <a:r>
              <a:rPr b="1" dirty="0" err="1">
                <a:solidFill>
                  <a:schemeClr val="accent6">
                    <a:satOff val="-12439"/>
                    <a:lumOff val="16323"/>
                  </a:schemeClr>
                </a:solidFill>
              </a:rPr>
              <a:t>coopération</a:t>
            </a:r>
            <a:r>
              <a:rPr b="1" dirty="0">
                <a:solidFill>
                  <a:schemeClr val="accent6">
                    <a:satOff val="-12439"/>
                    <a:lumOff val="16323"/>
                  </a:schemeClr>
                </a:solidFill>
              </a:rPr>
              <a:t> </a:t>
            </a:r>
            <a:r>
              <a:rPr b="1" dirty="0" err="1">
                <a:solidFill>
                  <a:schemeClr val="accent6">
                    <a:satOff val="-12439"/>
                    <a:lumOff val="16323"/>
                  </a:schemeClr>
                </a:solidFill>
              </a:rPr>
              <a:t>intercommunale</a:t>
            </a:r>
            <a:r>
              <a:rPr b="1" dirty="0">
                <a:solidFill>
                  <a:schemeClr val="accent6">
                    <a:satOff val="-12439"/>
                    <a:lumOff val="16323"/>
                  </a:schemeClr>
                </a:solidFill>
              </a:rPr>
              <a:t> </a:t>
            </a:r>
            <a:r>
              <a:rPr b="1" dirty="0" err="1">
                <a:solidFill>
                  <a:schemeClr val="accent6">
                    <a:satOff val="-12439"/>
                    <a:lumOff val="16323"/>
                  </a:schemeClr>
                </a:solidFill>
              </a:rPr>
              <a:t>compétent</a:t>
            </a:r>
            <a:r>
              <a:rPr b="1" dirty="0">
                <a:solidFill>
                  <a:schemeClr val="accent6">
                    <a:satOff val="-12439"/>
                    <a:lumOff val="16323"/>
                  </a:schemeClr>
                </a:solidFill>
              </a:rPr>
              <a:t> </a:t>
            </a:r>
            <a:r>
              <a:rPr b="1" dirty="0" err="1">
                <a:solidFill>
                  <a:schemeClr val="accent6">
                    <a:satOff val="-12439"/>
                    <a:lumOff val="16323"/>
                  </a:schemeClr>
                </a:solidFill>
              </a:rPr>
              <a:t>peut</a:t>
            </a:r>
            <a:r>
              <a:rPr b="1" dirty="0">
                <a:solidFill>
                  <a:schemeClr val="accent6">
                    <a:satOff val="-12439"/>
                    <a:lumOff val="16323"/>
                  </a:schemeClr>
                </a:solidFill>
              </a:rPr>
              <a:t> </a:t>
            </a:r>
            <a:r>
              <a:rPr b="1" dirty="0" err="1">
                <a:solidFill>
                  <a:schemeClr val="accent6">
                    <a:satOff val="-12439"/>
                    <a:lumOff val="16323"/>
                  </a:schemeClr>
                </a:solidFill>
              </a:rPr>
              <a:t>également</a:t>
            </a:r>
            <a:r>
              <a:rPr b="1" dirty="0">
                <a:solidFill>
                  <a:schemeClr val="accent6">
                    <a:satOff val="-12439"/>
                    <a:lumOff val="16323"/>
                  </a:schemeClr>
                </a:solidFill>
              </a:rPr>
              <a:t> </a:t>
            </a:r>
            <a:r>
              <a:rPr b="1" dirty="0" err="1">
                <a:solidFill>
                  <a:schemeClr val="accent6">
                    <a:satOff val="-12439"/>
                    <a:lumOff val="16323"/>
                  </a:schemeClr>
                </a:solidFill>
              </a:rPr>
              <a:t>remplir</a:t>
            </a:r>
            <a:r>
              <a:rPr b="1" dirty="0">
                <a:solidFill>
                  <a:schemeClr val="accent6">
                    <a:satOff val="-12439"/>
                    <a:lumOff val="16323"/>
                  </a:schemeClr>
                </a:solidFill>
              </a:rPr>
              <a:t> </a:t>
            </a:r>
            <a:r>
              <a:rPr b="1" dirty="0" err="1">
                <a:solidFill>
                  <a:schemeClr val="accent6">
                    <a:satOff val="-12439"/>
                    <a:lumOff val="16323"/>
                  </a:schemeClr>
                </a:solidFill>
              </a:rPr>
              <a:t>ses</a:t>
            </a:r>
            <a:r>
              <a:rPr b="1" dirty="0">
                <a:solidFill>
                  <a:schemeClr val="accent6">
                    <a:satOff val="-12439"/>
                    <a:lumOff val="16323"/>
                  </a:schemeClr>
                </a:solidFill>
              </a:rPr>
              <a:t> obligations </a:t>
            </a:r>
            <a:r>
              <a:rPr b="1" dirty="0" err="1">
                <a:solidFill>
                  <a:schemeClr val="accent6">
                    <a:satOff val="-12439"/>
                    <a:lumOff val="16323"/>
                  </a:schemeClr>
                </a:solidFill>
              </a:rPr>
              <a:t>en</a:t>
            </a:r>
            <a:r>
              <a:rPr b="1" dirty="0">
                <a:solidFill>
                  <a:schemeClr val="accent6">
                    <a:satOff val="-12439"/>
                    <a:lumOff val="16323"/>
                  </a:schemeClr>
                </a:solidFill>
              </a:rPr>
              <a:t> </a:t>
            </a:r>
            <a:r>
              <a:rPr b="1" dirty="0" err="1">
                <a:solidFill>
                  <a:schemeClr val="accent6">
                    <a:satOff val="-12439"/>
                    <a:lumOff val="16323"/>
                  </a:schemeClr>
                </a:solidFill>
              </a:rPr>
              <a:t>contribuant</a:t>
            </a:r>
            <a:r>
              <a:rPr b="1" dirty="0">
                <a:solidFill>
                  <a:schemeClr val="accent6">
                    <a:satOff val="-12439"/>
                    <a:lumOff val="16323"/>
                  </a:schemeClr>
                </a:solidFill>
              </a:rPr>
              <a:t> au </a:t>
            </a:r>
            <a:r>
              <a:rPr b="1" dirty="0" err="1">
                <a:solidFill>
                  <a:schemeClr val="accent6">
                    <a:satOff val="-12439"/>
                    <a:lumOff val="16323"/>
                  </a:schemeClr>
                </a:solidFill>
              </a:rPr>
              <a:t>financement</a:t>
            </a:r>
            <a:r>
              <a:rPr b="1" dirty="0">
                <a:solidFill>
                  <a:schemeClr val="accent6">
                    <a:satOff val="-12439"/>
                    <a:lumOff val="16323"/>
                  </a:schemeClr>
                </a:solidFill>
              </a:rPr>
              <a:t> de la </a:t>
            </a:r>
            <a:r>
              <a:rPr b="1" dirty="0" err="1">
                <a:solidFill>
                  <a:schemeClr val="accent6">
                    <a:satOff val="-12439"/>
                    <a:lumOff val="16323"/>
                  </a:schemeClr>
                </a:solidFill>
              </a:rPr>
              <a:t>création</a:t>
            </a:r>
            <a:r>
              <a:rPr b="1" dirty="0">
                <a:solidFill>
                  <a:schemeClr val="accent6">
                    <a:satOff val="-12439"/>
                    <a:lumOff val="16323"/>
                  </a:schemeClr>
                </a:solidFill>
              </a:rPr>
              <a:t>, de </a:t>
            </a:r>
            <a:r>
              <a:rPr b="1" dirty="0" err="1">
                <a:solidFill>
                  <a:schemeClr val="accent6">
                    <a:satOff val="-12439"/>
                    <a:lumOff val="16323"/>
                  </a:schemeClr>
                </a:solidFill>
              </a:rPr>
              <a:t>l'aménagement</a:t>
            </a:r>
            <a:r>
              <a:rPr b="1" dirty="0">
                <a:solidFill>
                  <a:schemeClr val="accent6">
                    <a:satOff val="-12439"/>
                    <a:lumOff val="16323"/>
                  </a:schemeClr>
                </a:solidFill>
              </a:rPr>
              <a:t>, de </a:t>
            </a:r>
            <a:r>
              <a:rPr b="1" dirty="0" err="1">
                <a:solidFill>
                  <a:schemeClr val="accent6">
                    <a:satOff val="-12439"/>
                    <a:lumOff val="16323"/>
                  </a:schemeClr>
                </a:solidFill>
              </a:rPr>
              <a:t>l'entretien</a:t>
            </a:r>
            <a:r>
              <a:rPr b="1" dirty="0">
                <a:solidFill>
                  <a:schemeClr val="accent6">
                    <a:satOff val="-12439"/>
                    <a:lumOff val="16323"/>
                  </a:schemeClr>
                </a:solidFill>
              </a:rPr>
              <a:t> et de la </a:t>
            </a:r>
            <a:r>
              <a:rPr b="1" dirty="0" err="1">
                <a:solidFill>
                  <a:schemeClr val="accent6">
                    <a:satOff val="-12439"/>
                    <a:lumOff val="16323"/>
                  </a:schemeClr>
                </a:solidFill>
              </a:rPr>
              <a:t>gestion</a:t>
            </a:r>
            <a:r>
              <a:rPr b="1" dirty="0">
                <a:solidFill>
                  <a:schemeClr val="accent6">
                    <a:satOff val="-12439"/>
                    <a:lumOff val="16323"/>
                  </a:schemeClr>
                </a:solidFill>
              </a:rPr>
              <a:t> </a:t>
            </a:r>
            <a:r>
              <a:rPr b="1" dirty="0" err="1">
                <a:solidFill>
                  <a:schemeClr val="accent6">
                    <a:satOff val="-12439"/>
                    <a:lumOff val="16323"/>
                  </a:schemeClr>
                </a:solidFill>
              </a:rPr>
              <a:t>d'aires</a:t>
            </a:r>
            <a:r>
              <a:rPr b="1" dirty="0">
                <a:solidFill>
                  <a:schemeClr val="accent6">
                    <a:satOff val="-12439"/>
                    <a:lumOff val="16323"/>
                  </a:schemeClr>
                </a:solidFill>
              </a:rPr>
              <a:t> </a:t>
            </a:r>
            <a:r>
              <a:rPr b="1" dirty="0" err="1">
                <a:solidFill>
                  <a:schemeClr val="accent6">
                    <a:satOff val="-12439"/>
                    <a:lumOff val="16323"/>
                  </a:schemeClr>
                </a:solidFill>
              </a:rPr>
              <a:t>ou</a:t>
            </a:r>
            <a:r>
              <a:rPr b="1" dirty="0">
                <a:solidFill>
                  <a:schemeClr val="accent6">
                    <a:satOff val="-12439"/>
                    <a:lumOff val="16323"/>
                  </a:schemeClr>
                </a:solidFill>
              </a:rPr>
              <a:t> de terrains </a:t>
            </a:r>
            <a:r>
              <a:rPr b="1" dirty="0" err="1">
                <a:solidFill>
                  <a:schemeClr val="accent6">
                    <a:satOff val="-12439"/>
                    <a:lumOff val="16323"/>
                  </a:schemeClr>
                </a:solidFill>
              </a:rPr>
              <a:t>situés</a:t>
            </a:r>
            <a:r>
              <a:rPr b="1" dirty="0">
                <a:solidFill>
                  <a:schemeClr val="accent6">
                    <a:satOff val="-12439"/>
                    <a:lumOff val="16323"/>
                  </a:schemeClr>
                </a:solidFill>
              </a:rPr>
              <a:t> hors de son </a:t>
            </a:r>
            <a:r>
              <a:rPr b="1" dirty="0" err="1">
                <a:solidFill>
                  <a:schemeClr val="accent6">
                    <a:satOff val="-12439"/>
                    <a:lumOff val="16323"/>
                  </a:schemeClr>
                </a:solidFill>
              </a:rPr>
              <a:t>territoire</a:t>
            </a:r>
            <a:r>
              <a:rPr b="1" dirty="0">
                <a:solidFill>
                  <a:schemeClr val="accent6">
                    <a:satOff val="-12439"/>
                    <a:lumOff val="16323"/>
                  </a:schemeClr>
                </a:solidFill>
              </a:rPr>
              <a:t>. Il </a:t>
            </a:r>
            <a:r>
              <a:rPr b="1" dirty="0" err="1">
                <a:solidFill>
                  <a:schemeClr val="accent6">
                    <a:satOff val="-12439"/>
                    <a:lumOff val="16323"/>
                  </a:schemeClr>
                </a:solidFill>
              </a:rPr>
              <a:t>peut</a:t>
            </a:r>
            <a:r>
              <a:rPr b="1" dirty="0">
                <a:solidFill>
                  <a:schemeClr val="accent6">
                    <a:satOff val="-12439"/>
                    <a:lumOff val="16323"/>
                  </a:schemeClr>
                </a:solidFill>
              </a:rPr>
              <a:t>, à </a:t>
            </a:r>
            <a:r>
              <a:rPr b="1" dirty="0" err="1">
                <a:solidFill>
                  <a:schemeClr val="accent6">
                    <a:satOff val="-12439"/>
                    <a:lumOff val="16323"/>
                  </a:schemeClr>
                </a:solidFill>
              </a:rPr>
              <a:t>cette</a:t>
            </a:r>
            <a:r>
              <a:rPr b="1" dirty="0">
                <a:solidFill>
                  <a:schemeClr val="accent6">
                    <a:satOff val="-12439"/>
                    <a:lumOff val="16323"/>
                  </a:schemeClr>
                </a:solidFill>
              </a:rPr>
              <a:t> fin, </a:t>
            </a:r>
            <a:r>
              <a:rPr b="1" dirty="0" err="1">
                <a:solidFill>
                  <a:schemeClr val="accent6">
                    <a:satOff val="-12439"/>
                    <a:lumOff val="16323"/>
                  </a:schemeClr>
                </a:solidFill>
              </a:rPr>
              <a:t>conclure</a:t>
            </a:r>
            <a:r>
              <a:rPr b="1" dirty="0">
                <a:solidFill>
                  <a:schemeClr val="accent6">
                    <a:satOff val="-12439"/>
                    <a:lumOff val="16323"/>
                  </a:schemeClr>
                </a:solidFill>
              </a:rPr>
              <a:t> </a:t>
            </a:r>
            <a:r>
              <a:rPr b="1" dirty="0" err="1">
                <a:solidFill>
                  <a:schemeClr val="accent6">
                    <a:satOff val="-12439"/>
                    <a:lumOff val="16323"/>
                  </a:schemeClr>
                </a:solidFill>
              </a:rPr>
              <a:t>une</a:t>
            </a:r>
            <a:r>
              <a:rPr b="1" dirty="0">
                <a:solidFill>
                  <a:schemeClr val="accent6">
                    <a:satOff val="-12439"/>
                    <a:lumOff val="16323"/>
                  </a:schemeClr>
                </a:solidFill>
              </a:rPr>
              <a:t> convention avec un </a:t>
            </a:r>
            <a:r>
              <a:rPr b="1" dirty="0" err="1">
                <a:solidFill>
                  <a:schemeClr val="accent6">
                    <a:satOff val="-12439"/>
                    <a:lumOff val="16323"/>
                  </a:schemeClr>
                </a:solidFill>
              </a:rPr>
              <a:t>ou</a:t>
            </a:r>
            <a:r>
              <a:rPr b="1" dirty="0">
                <a:solidFill>
                  <a:schemeClr val="accent6">
                    <a:satOff val="-12439"/>
                    <a:lumOff val="16323"/>
                  </a:schemeClr>
                </a:solidFill>
              </a:rPr>
              <a:t> </a:t>
            </a:r>
            <a:r>
              <a:rPr b="1" dirty="0" err="1">
                <a:solidFill>
                  <a:schemeClr val="accent6">
                    <a:satOff val="-12439"/>
                    <a:lumOff val="16323"/>
                  </a:schemeClr>
                </a:solidFill>
              </a:rPr>
              <a:t>plusieurs</a:t>
            </a:r>
            <a:r>
              <a:rPr b="1" dirty="0">
                <a:solidFill>
                  <a:schemeClr val="accent6">
                    <a:satOff val="-12439"/>
                    <a:lumOff val="16323"/>
                  </a:schemeClr>
                </a:solidFill>
              </a:rPr>
              <a:t> </a:t>
            </a:r>
            <a:r>
              <a:rPr b="1" dirty="0" err="1">
                <a:solidFill>
                  <a:schemeClr val="accent6">
                    <a:satOff val="-12439"/>
                    <a:lumOff val="16323"/>
                  </a:schemeClr>
                </a:solidFill>
              </a:rPr>
              <a:t>autres</a:t>
            </a:r>
            <a:r>
              <a:rPr b="1" dirty="0">
                <a:solidFill>
                  <a:schemeClr val="accent6">
                    <a:satOff val="-12439"/>
                    <a:lumOff val="16323"/>
                  </a:schemeClr>
                </a:solidFill>
              </a:rPr>
              <a:t> </a:t>
            </a:r>
            <a:r>
              <a:rPr b="1" dirty="0" err="1">
                <a:solidFill>
                  <a:schemeClr val="accent6">
                    <a:satOff val="-12439"/>
                    <a:lumOff val="16323"/>
                  </a:schemeClr>
                </a:solidFill>
              </a:rPr>
              <a:t>établissements</a:t>
            </a:r>
            <a:r>
              <a:rPr b="1" dirty="0">
                <a:solidFill>
                  <a:schemeClr val="accent6">
                    <a:satOff val="-12439"/>
                    <a:lumOff val="16323"/>
                  </a:schemeClr>
                </a:solidFill>
              </a:rPr>
              <a:t> publics de </a:t>
            </a:r>
            <a:r>
              <a:rPr b="1" dirty="0" err="1">
                <a:solidFill>
                  <a:schemeClr val="accent6">
                    <a:satOff val="-12439"/>
                    <a:lumOff val="16323"/>
                  </a:schemeClr>
                </a:solidFill>
              </a:rPr>
              <a:t>coopération</a:t>
            </a:r>
            <a:r>
              <a:rPr b="1" dirty="0">
                <a:solidFill>
                  <a:schemeClr val="accent6">
                    <a:satOff val="-12439"/>
                    <a:lumOff val="16323"/>
                  </a:schemeClr>
                </a:solidFill>
              </a:rPr>
              <a:t> </a:t>
            </a:r>
            <a:r>
              <a:rPr b="1" dirty="0" err="1">
                <a:solidFill>
                  <a:schemeClr val="accent6">
                    <a:satOff val="-12439"/>
                    <a:lumOff val="16323"/>
                  </a:schemeClr>
                </a:solidFill>
              </a:rPr>
              <a:t>intercommunale</a:t>
            </a:r>
            <a:r>
              <a:rPr b="1" dirty="0">
                <a:solidFill>
                  <a:schemeClr val="accent6">
                    <a:satOff val="-12439"/>
                    <a:lumOff val="16323"/>
                  </a:schemeClr>
                </a:solidFill>
              </a:rPr>
              <a:t>.</a:t>
            </a:r>
          </a:p>
          <a:p>
            <a:pPr algn="just" defTabSz="457200">
              <a:lnSpc>
                <a:spcPts val="3200"/>
              </a:lnSpc>
              <a:defRPr sz="1100">
                <a:solidFill>
                  <a:srgbClr val="000000"/>
                </a:solidFill>
                <a:latin typeface="Arial"/>
                <a:ea typeface="Arial"/>
                <a:cs typeface="Arial"/>
                <a:sym typeface="Arial"/>
              </a:defRPr>
            </a:pPr>
            <a:r>
              <a:rPr dirty="0">
                <a:solidFill>
                  <a:srgbClr val="FFFFFF"/>
                </a:solidFill>
              </a:rPr>
              <a:t>« C</a:t>
            </a:r>
            <a:r>
              <a:rPr dirty="0"/>
              <a:t>.</a:t>
            </a:r>
            <a:r>
              <a:rPr dirty="0">
                <a:solidFill>
                  <a:schemeClr val="accent6">
                    <a:satOff val="-12439"/>
                    <a:lumOff val="16323"/>
                  </a:schemeClr>
                </a:solidFill>
              </a:rPr>
              <a:t>-</a:t>
            </a:r>
            <a:r>
              <a:rPr b="1" dirty="0">
                <a:solidFill>
                  <a:schemeClr val="accent6">
                    <a:satOff val="-12439"/>
                    <a:lumOff val="16323"/>
                  </a:schemeClr>
                </a:solidFill>
              </a:rPr>
              <a:t>Les communes qui ne </a:t>
            </a:r>
            <a:r>
              <a:rPr b="1" dirty="0" err="1">
                <a:solidFill>
                  <a:schemeClr val="accent6">
                    <a:satOff val="-12439"/>
                    <a:lumOff val="16323"/>
                  </a:schemeClr>
                </a:solidFill>
              </a:rPr>
              <a:t>sont</a:t>
            </a:r>
            <a:r>
              <a:rPr b="1" dirty="0">
                <a:solidFill>
                  <a:schemeClr val="accent6">
                    <a:satOff val="-12439"/>
                    <a:lumOff val="16323"/>
                  </a:schemeClr>
                </a:solidFill>
              </a:rPr>
              <a:t> pas </a:t>
            </a:r>
            <a:r>
              <a:rPr b="1" dirty="0" err="1">
                <a:solidFill>
                  <a:schemeClr val="accent6">
                    <a:satOff val="-12439"/>
                    <a:lumOff val="16323"/>
                  </a:schemeClr>
                </a:solidFill>
              </a:rPr>
              <a:t>membres</a:t>
            </a:r>
            <a:r>
              <a:rPr b="1" dirty="0">
                <a:solidFill>
                  <a:schemeClr val="accent6">
                    <a:satOff val="-12439"/>
                    <a:lumOff val="16323"/>
                  </a:schemeClr>
                </a:solidFill>
              </a:rPr>
              <a:t> d'un </a:t>
            </a:r>
            <a:r>
              <a:rPr b="1" dirty="0" err="1">
                <a:solidFill>
                  <a:schemeClr val="accent6">
                    <a:satOff val="-12439"/>
                    <a:lumOff val="16323"/>
                  </a:schemeClr>
                </a:solidFill>
              </a:rPr>
              <a:t>établissement</a:t>
            </a:r>
            <a:r>
              <a:rPr b="1" dirty="0">
                <a:solidFill>
                  <a:schemeClr val="accent6">
                    <a:satOff val="-12439"/>
                    <a:lumOff val="16323"/>
                  </a:schemeClr>
                </a:solidFill>
              </a:rPr>
              <a:t> public de </a:t>
            </a:r>
            <a:r>
              <a:rPr b="1" dirty="0" err="1">
                <a:solidFill>
                  <a:schemeClr val="accent6">
                    <a:satOff val="-12439"/>
                    <a:lumOff val="16323"/>
                  </a:schemeClr>
                </a:solidFill>
              </a:rPr>
              <a:t>coopération</a:t>
            </a:r>
            <a:r>
              <a:rPr b="1" dirty="0">
                <a:solidFill>
                  <a:schemeClr val="accent6">
                    <a:satOff val="-12439"/>
                    <a:lumOff val="16323"/>
                  </a:schemeClr>
                </a:solidFill>
              </a:rPr>
              <a:t> </a:t>
            </a:r>
            <a:r>
              <a:rPr b="1" dirty="0" err="1">
                <a:solidFill>
                  <a:schemeClr val="accent6">
                    <a:satOff val="-12439"/>
                    <a:lumOff val="16323"/>
                  </a:schemeClr>
                </a:solidFill>
              </a:rPr>
              <a:t>intercommunale</a:t>
            </a:r>
            <a:r>
              <a:rPr b="1" dirty="0">
                <a:solidFill>
                  <a:schemeClr val="accent6">
                    <a:satOff val="-12439"/>
                    <a:lumOff val="16323"/>
                  </a:schemeClr>
                </a:solidFill>
              </a:rPr>
              <a:t> </a:t>
            </a:r>
            <a:r>
              <a:rPr b="1" dirty="0" err="1">
                <a:solidFill>
                  <a:schemeClr val="accent6">
                    <a:satOff val="-12439"/>
                    <a:lumOff val="16323"/>
                  </a:schemeClr>
                </a:solidFill>
              </a:rPr>
              <a:t>compétent</a:t>
            </a:r>
            <a:r>
              <a:rPr dirty="0"/>
              <a:t> </a:t>
            </a:r>
            <a:r>
              <a:rPr dirty="0" err="1">
                <a:solidFill>
                  <a:srgbClr val="FFFFFF"/>
                </a:solidFill>
              </a:rPr>
              <a:t>remplissent</a:t>
            </a:r>
            <a:r>
              <a:rPr dirty="0">
                <a:solidFill>
                  <a:srgbClr val="FFFFFF"/>
                </a:solidFill>
              </a:rPr>
              <a:t> </a:t>
            </a:r>
            <a:r>
              <a:rPr dirty="0" err="1">
                <a:solidFill>
                  <a:srgbClr val="FFFFFF"/>
                </a:solidFill>
              </a:rPr>
              <a:t>leurs</a:t>
            </a:r>
            <a:r>
              <a:rPr dirty="0">
                <a:solidFill>
                  <a:srgbClr val="FFFFFF"/>
                </a:solidFill>
              </a:rPr>
              <a:t> obligations </a:t>
            </a:r>
            <a:r>
              <a:rPr dirty="0" err="1">
                <a:solidFill>
                  <a:srgbClr val="FFFFFF"/>
                </a:solidFill>
              </a:rPr>
              <a:t>en</a:t>
            </a:r>
            <a:r>
              <a:rPr dirty="0">
                <a:solidFill>
                  <a:srgbClr val="FFFFFF"/>
                </a:solidFill>
              </a:rPr>
              <a:t> </a:t>
            </a:r>
            <a:r>
              <a:rPr dirty="0" err="1">
                <a:solidFill>
                  <a:srgbClr val="FFFFFF"/>
                </a:solidFill>
              </a:rPr>
              <a:t>créant</a:t>
            </a:r>
            <a:r>
              <a:rPr dirty="0">
                <a:solidFill>
                  <a:srgbClr val="FFFFFF"/>
                </a:solidFill>
              </a:rPr>
              <a:t>, </a:t>
            </a:r>
            <a:r>
              <a:rPr dirty="0" err="1">
                <a:solidFill>
                  <a:srgbClr val="FFFFFF"/>
                </a:solidFill>
              </a:rPr>
              <a:t>en</a:t>
            </a:r>
            <a:r>
              <a:rPr dirty="0">
                <a:solidFill>
                  <a:srgbClr val="FFFFFF"/>
                </a:solidFill>
              </a:rPr>
              <a:t> </a:t>
            </a:r>
            <a:r>
              <a:rPr dirty="0" err="1">
                <a:solidFill>
                  <a:srgbClr val="FFFFFF"/>
                </a:solidFill>
              </a:rPr>
              <a:t>aménageant</a:t>
            </a:r>
            <a:r>
              <a:rPr dirty="0">
                <a:solidFill>
                  <a:srgbClr val="FFFFFF"/>
                </a:solidFill>
              </a:rPr>
              <a:t>, </a:t>
            </a:r>
            <a:r>
              <a:rPr dirty="0" err="1">
                <a:solidFill>
                  <a:srgbClr val="FFFFFF"/>
                </a:solidFill>
              </a:rPr>
              <a:t>en</a:t>
            </a:r>
            <a:r>
              <a:rPr dirty="0">
                <a:solidFill>
                  <a:srgbClr val="FFFFFF"/>
                </a:solidFill>
              </a:rPr>
              <a:t> </a:t>
            </a:r>
            <a:r>
              <a:rPr dirty="0" err="1">
                <a:solidFill>
                  <a:srgbClr val="FFFFFF"/>
                </a:solidFill>
              </a:rPr>
              <a:t>entretenant</a:t>
            </a:r>
            <a:r>
              <a:rPr dirty="0">
                <a:solidFill>
                  <a:srgbClr val="FFFFFF"/>
                </a:solidFill>
              </a:rPr>
              <a:t> et </a:t>
            </a:r>
            <a:r>
              <a:rPr dirty="0" err="1">
                <a:solidFill>
                  <a:srgbClr val="FFFFFF"/>
                </a:solidFill>
              </a:rPr>
              <a:t>en</a:t>
            </a:r>
            <a:r>
              <a:rPr dirty="0">
                <a:solidFill>
                  <a:srgbClr val="FFFFFF"/>
                </a:solidFill>
              </a:rPr>
              <a:t> </a:t>
            </a:r>
            <a:r>
              <a:rPr dirty="0" err="1">
                <a:solidFill>
                  <a:srgbClr val="FFFFFF"/>
                </a:solidFill>
              </a:rPr>
              <a:t>assurant</a:t>
            </a:r>
            <a:r>
              <a:rPr dirty="0">
                <a:solidFill>
                  <a:srgbClr val="FFFFFF"/>
                </a:solidFill>
              </a:rPr>
              <a:t> la </a:t>
            </a:r>
            <a:r>
              <a:rPr dirty="0" err="1">
                <a:solidFill>
                  <a:srgbClr val="FFFFFF"/>
                </a:solidFill>
              </a:rPr>
              <a:t>gestion</a:t>
            </a:r>
            <a:r>
              <a:rPr dirty="0">
                <a:solidFill>
                  <a:srgbClr val="FFFFFF"/>
                </a:solidFill>
              </a:rPr>
              <a:t> des </a:t>
            </a:r>
            <a:r>
              <a:rPr dirty="0" err="1">
                <a:solidFill>
                  <a:srgbClr val="FFFFFF"/>
                </a:solidFill>
              </a:rPr>
              <a:t>aires</a:t>
            </a:r>
            <a:r>
              <a:rPr dirty="0">
                <a:solidFill>
                  <a:srgbClr val="FFFFFF"/>
                </a:solidFill>
              </a:rPr>
              <a:t> et terrains </a:t>
            </a:r>
            <a:r>
              <a:rPr dirty="0" err="1">
                <a:solidFill>
                  <a:srgbClr val="FFFFFF"/>
                </a:solidFill>
              </a:rPr>
              <a:t>dont</a:t>
            </a:r>
            <a:r>
              <a:rPr dirty="0">
                <a:solidFill>
                  <a:srgbClr val="FFFFFF"/>
                </a:solidFill>
              </a:rPr>
              <a:t> le </a:t>
            </a:r>
            <a:r>
              <a:rPr dirty="0" err="1">
                <a:solidFill>
                  <a:srgbClr val="FFFFFF"/>
                </a:solidFill>
              </a:rPr>
              <a:t>schéma</a:t>
            </a:r>
            <a:r>
              <a:rPr dirty="0">
                <a:solidFill>
                  <a:srgbClr val="FFFFFF"/>
                </a:solidFill>
              </a:rPr>
              <a:t> </a:t>
            </a:r>
            <a:r>
              <a:rPr dirty="0" err="1">
                <a:solidFill>
                  <a:srgbClr val="FFFFFF"/>
                </a:solidFill>
              </a:rPr>
              <a:t>départemental</a:t>
            </a:r>
            <a:r>
              <a:rPr dirty="0">
                <a:solidFill>
                  <a:srgbClr val="FFFFFF"/>
                </a:solidFill>
              </a:rPr>
              <a:t> a </a:t>
            </a:r>
            <a:r>
              <a:rPr dirty="0" err="1">
                <a:solidFill>
                  <a:srgbClr val="FFFFFF"/>
                </a:solidFill>
              </a:rPr>
              <a:t>prévu</a:t>
            </a:r>
            <a:r>
              <a:rPr dirty="0">
                <a:solidFill>
                  <a:srgbClr val="FFFFFF"/>
                </a:solidFill>
              </a:rPr>
              <a:t> la </a:t>
            </a:r>
            <a:r>
              <a:rPr dirty="0" err="1">
                <a:solidFill>
                  <a:srgbClr val="FFFFFF"/>
                </a:solidFill>
              </a:rPr>
              <a:t>réalisation</a:t>
            </a:r>
            <a:r>
              <a:rPr dirty="0">
                <a:solidFill>
                  <a:srgbClr val="FFFFFF"/>
                </a:solidFill>
              </a:rPr>
              <a:t> sur </a:t>
            </a:r>
            <a:r>
              <a:rPr dirty="0" err="1">
                <a:solidFill>
                  <a:srgbClr val="FFFFFF"/>
                </a:solidFill>
              </a:rPr>
              <a:t>leur</a:t>
            </a:r>
            <a:r>
              <a:rPr dirty="0">
                <a:solidFill>
                  <a:srgbClr val="FFFFFF"/>
                </a:solidFill>
              </a:rPr>
              <a:t> </a:t>
            </a:r>
            <a:r>
              <a:rPr dirty="0" err="1">
                <a:solidFill>
                  <a:srgbClr val="FFFFFF"/>
                </a:solidFill>
              </a:rPr>
              <a:t>territoire</a:t>
            </a:r>
            <a:r>
              <a:rPr dirty="0">
                <a:solidFill>
                  <a:srgbClr val="FFFFFF"/>
                </a:solidFill>
              </a:rPr>
              <a:t>. </a:t>
            </a:r>
            <a:r>
              <a:rPr dirty="0" err="1">
                <a:solidFill>
                  <a:srgbClr val="FFFFFF"/>
                </a:solidFill>
              </a:rPr>
              <a:t>Elles</a:t>
            </a:r>
            <a:r>
              <a:rPr dirty="0">
                <a:solidFill>
                  <a:srgbClr val="FFFFFF"/>
                </a:solidFill>
              </a:rPr>
              <a:t> </a:t>
            </a:r>
            <a:r>
              <a:rPr dirty="0" err="1">
                <a:solidFill>
                  <a:srgbClr val="FFFFFF"/>
                </a:solidFill>
              </a:rPr>
              <a:t>peuvent</a:t>
            </a:r>
            <a:r>
              <a:rPr dirty="0">
                <a:solidFill>
                  <a:srgbClr val="FFFFFF"/>
                </a:solidFill>
              </a:rPr>
              <a:t> </a:t>
            </a:r>
            <a:r>
              <a:rPr dirty="0" err="1">
                <a:solidFill>
                  <a:srgbClr val="FFFFFF"/>
                </a:solidFill>
              </a:rPr>
              <a:t>également</a:t>
            </a:r>
            <a:r>
              <a:rPr dirty="0">
                <a:solidFill>
                  <a:srgbClr val="FFFFFF"/>
                </a:solidFill>
              </a:rPr>
              <a:t> </a:t>
            </a:r>
            <a:r>
              <a:rPr dirty="0" err="1">
                <a:solidFill>
                  <a:srgbClr val="FFFFFF"/>
                </a:solidFill>
              </a:rPr>
              <a:t>contribuer</a:t>
            </a:r>
            <a:r>
              <a:rPr dirty="0">
                <a:solidFill>
                  <a:srgbClr val="FFFFFF"/>
                </a:solidFill>
              </a:rPr>
              <a:t> au </a:t>
            </a:r>
            <a:r>
              <a:rPr dirty="0" err="1">
                <a:solidFill>
                  <a:srgbClr val="FFFFFF"/>
                </a:solidFill>
              </a:rPr>
              <a:t>financement</a:t>
            </a:r>
            <a:r>
              <a:rPr dirty="0">
                <a:solidFill>
                  <a:srgbClr val="FFFFFF"/>
                </a:solidFill>
              </a:rPr>
              <a:t> de la </a:t>
            </a:r>
            <a:r>
              <a:rPr dirty="0" err="1">
                <a:solidFill>
                  <a:srgbClr val="FFFFFF"/>
                </a:solidFill>
              </a:rPr>
              <a:t>création</a:t>
            </a:r>
            <a:r>
              <a:rPr dirty="0">
                <a:solidFill>
                  <a:srgbClr val="FFFFFF"/>
                </a:solidFill>
              </a:rPr>
              <a:t>, de </a:t>
            </a:r>
            <a:r>
              <a:rPr dirty="0" err="1">
                <a:solidFill>
                  <a:srgbClr val="FFFFFF"/>
                </a:solidFill>
              </a:rPr>
              <a:t>l'aménagement</a:t>
            </a:r>
            <a:r>
              <a:rPr dirty="0">
                <a:solidFill>
                  <a:srgbClr val="FFFFFF"/>
                </a:solidFill>
              </a:rPr>
              <a:t>, de </a:t>
            </a:r>
            <a:r>
              <a:rPr dirty="0" err="1">
                <a:solidFill>
                  <a:srgbClr val="FFFFFF"/>
                </a:solidFill>
              </a:rPr>
              <a:t>l'entretien</a:t>
            </a:r>
            <a:r>
              <a:rPr dirty="0">
                <a:solidFill>
                  <a:srgbClr val="FFFFFF"/>
                </a:solidFill>
              </a:rPr>
              <a:t> et de la </a:t>
            </a:r>
            <a:r>
              <a:rPr dirty="0" err="1">
                <a:solidFill>
                  <a:srgbClr val="FFFFFF"/>
                </a:solidFill>
              </a:rPr>
              <a:t>gestion</a:t>
            </a:r>
            <a:r>
              <a:rPr dirty="0">
                <a:solidFill>
                  <a:srgbClr val="FFFFFF"/>
                </a:solidFill>
              </a:rPr>
              <a:t> </a:t>
            </a:r>
            <a:r>
              <a:rPr dirty="0" err="1">
                <a:solidFill>
                  <a:srgbClr val="FFFFFF"/>
                </a:solidFill>
              </a:rPr>
              <a:t>d'aires</a:t>
            </a:r>
            <a:r>
              <a:rPr dirty="0">
                <a:solidFill>
                  <a:srgbClr val="FFFFFF"/>
                </a:solidFill>
              </a:rPr>
              <a:t> </a:t>
            </a:r>
            <a:r>
              <a:rPr dirty="0" err="1">
                <a:solidFill>
                  <a:srgbClr val="FFFFFF"/>
                </a:solidFill>
              </a:rPr>
              <a:t>ou</a:t>
            </a:r>
            <a:r>
              <a:rPr dirty="0">
                <a:solidFill>
                  <a:srgbClr val="FFFFFF"/>
                </a:solidFill>
              </a:rPr>
              <a:t> de terrains </a:t>
            </a:r>
            <a:r>
              <a:rPr dirty="0" err="1">
                <a:solidFill>
                  <a:srgbClr val="FFFFFF"/>
                </a:solidFill>
              </a:rPr>
              <a:t>situés</a:t>
            </a:r>
            <a:r>
              <a:rPr dirty="0">
                <a:solidFill>
                  <a:srgbClr val="FFFFFF"/>
                </a:solidFill>
              </a:rPr>
              <a:t> hors de </a:t>
            </a:r>
            <a:r>
              <a:rPr dirty="0" err="1">
                <a:solidFill>
                  <a:srgbClr val="FFFFFF"/>
                </a:solidFill>
              </a:rPr>
              <a:t>leur</a:t>
            </a:r>
            <a:r>
              <a:rPr dirty="0">
                <a:solidFill>
                  <a:srgbClr val="FFFFFF"/>
                </a:solidFill>
              </a:rPr>
              <a:t> </a:t>
            </a:r>
            <a:r>
              <a:rPr dirty="0" err="1">
                <a:solidFill>
                  <a:srgbClr val="FFFFFF"/>
                </a:solidFill>
              </a:rPr>
              <a:t>territoire</a:t>
            </a:r>
            <a:r>
              <a:rPr dirty="0">
                <a:solidFill>
                  <a:srgbClr val="FFFFFF"/>
                </a:solidFill>
              </a:rPr>
              <a:t>. </a:t>
            </a:r>
            <a:r>
              <a:rPr dirty="0" err="1">
                <a:solidFill>
                  <a:srgbClr val="FFFFFF"/>
                </a:solidFill>
              </a:rPr>
              <a:t>Elles</a:t>
            </a:r>
            <a:r>
              <a:rPr dirty="0">
                <a:solidFill>
                  <a:srgbClr val="FFFFFF"/>
                </a:solidFill>
              </a:rPr>
              <a:t> </a:t>
            </a:r>
            <a:r>
              <a:rPr dirty="0" err="1">
                <a:solidFill>
                  <a:srgbClr val="FFFFFF"/>
                </a:solidFill>
              </a:rPr>
              <a:t>peuvent</a:t>
            </a:r>
            <a:r>
              <a:rPr dirty="0">
                <a:solidFill>
                  <a:srgbClr val="FFFFFF"/>
                </a:solidFill>
              </a:rPr>
              <a:t>, à </a:t>
            </a:r>
            <a:r>
              <a:rPr dirty="0" err="1">
                <a:solidFill>
                  <a:srgbClr val="FFFFFF"/>
                </a:solidFill>
              </a:rPr>
              <a:t>cette</a:t>
            </a:r>
            <a:r>
              <a:rPr dirty="0">
                <a:solidFill>
                  <a:srgbClr val="FFFFFF"/>
                </a:solidFill>
              </a:rPr>
              <a:t> fin, </a:t>
            </a:r>
            <a:r>
              <a:rPr dirty="0" err="1">
                <a:solidFill>
                  <a:srgbClr val="FFFFFF"/>
                </a:solidFill>
              </a:rPr>
              <a:t>conclure</a:t>
            </a:r>
            <a:r>
              <a:rPr dirty="0">
                <a:solidFill>
                  <a:srgbClr val="FFFFFF"/>
                </a:solidFill>
              </a:rPr>
              <a:t> </a:t>
            </a:r>
            <a:r>
              <a:rPr dirty="0" err="1">
                <a:solidFill>
                  <a:srgbClr val="FFFFFF"/>
                </a:solidFill>
              </a:rPr>
              <a:t>une</a:t>
            </a:r>
            <a:r>
              <a:rPr dirty="0">
                <a:solidFill>
                  <a:srgbClr val="FFFFFF"/>
                </a:solidFill>
              </a:rPr>
              <a:t> convention avec </a:t>
            </a:r>
            <a:r>
              <a:rPr dirty="0" err="1">
                <a:solidFill>
                  <a:srgbClr val="FFFFFF"/>
                </a:solidFill>
              </a:rPr>
              <a:t>d'autres</a:t>
            </a:r>
            <a:r>
              <a:rPr dirty="0">
                <a:solidFill>
                  <a:srgbClr val="FFFFFF"/>
                </a:solidFill>
              </a:rPr>
              <a:t> communes </a:t>
            </a:r>
            <a:r>
              <a:rPr dirty="0" err="1">
                <a:solidFill>
                  <a:srgbClr val="FFFFFF"/>
                </a:solidFill>
              </a:rPr>
              <a:t>ou</a:t>
            </a:r>
            <a:r>
              <a:rPr dirty="0">
                <a:solidFill>
                  <a:srgbClr val="FFFFFF"/>
                </a:solidFill>
              </a:rPr>
              <a:t> </a:t>
            </a:r>
            <a:r>
              <a:rPr dirty="0" err="1">
                <a:solidFill>
                  <a:srgbClr val="FFFFFF"/>
                </a:solidFill>
              </a:rPr>
              <a:t>établissements</a:t>
            </a:r>
            <a:r>
              <a:rPr dirty="0">
                <a:solidFill>
                  <a:srgbClr val="FFFFFF"/>
                </a:solidFill>
              </a:rPr>
              <a:t> publics de </a:t>
            </a:r>
            <a:r>
              <a:rPr dirty="0" err="1">
                <a:solidFill>
                  <a:srgbClr val="FFFFFF"/>
                </a:solidFill>
              </a:rPr>
              <a:t>coopération</a:t>
            </a:r>
            <a:r>
              <a:rPr dirty="0">
                <a:solidFill>
                  <a:srgbClr val="FFFFFF"/>
                </a:solidFill>
              </a:rPr>
              <a:t> </a:t>
            </a:r>
            <a:r>
              <a:rPr dirty="0" err="1">
                <a:solidFill>
                  <a:srgbClr val="FFFFFF"/>
                </a:solidFill>
              </a:rPr>
              <a:t>intercommunale</a:t>
            </a:r>
            <a:r>
              <a:rPr dirty="0">
                <a:solidFill>
                  <a:srgbClr val="FFFFFF"/>
                </a:solidFill>
              </a:rPr>
              <a:t> </a:t>
            </a:r>
            <a:r>
              <a:rPr dirty="0" err="1">
                <a:solidFill>
                  <a:srgbClr val="FFFFFF"/>
                </a:solidFill>
              </a:rPr>
              <a:t>compétents</a:t>
            </a:r>
            <a:r>
              <a:rPr dirty="0">
                <a:solidFill>
                  <a:srgbClr val="FFFFFF"/>
                </a:solidFill>
              </a:rPr>
              <a:t>.</a:t>
            </a:r>
          </a:p>
          <a:p>
            <a:pPr algn="just" defTabSz="457200">
              <a:lnSpc>
                <a:spcPts val="3200"/>
              </a:lnSpc>
              <a:defRPr sz="1400">
                <a:solidFill>
                  <a:srgbClr val="FFFFFF"/>
                </a:solidFill>
                <a:latin typeface="Arial"/>
                <a:ea typeface="Arial"/>
                <a:cs typeface="Arial"/>
                <a:sym typeface="Arial"/>
              </a:defRPr>
            </a:pPr>
            <a:r>
              <a:rPr dirty="0"/>
              <a:t>« II.-Les communes </a:t>
            </a:r>
            <a:r>
              <a:rPr dirty="0" err="1"/>
              <a:t>ou</a:t>
            </a:r>
            <a:r>
              <a:rPr dirty="0"/>
              <a:t> les </a:t>
            </a:r>
            <a:r>
              <a:rPr dirty="0" err="1"/>
              <a:t>établissements</a:t>
            </a:r>
            <a:r>
              <a:rPr dirty="0"/>
              <a:t> publics de </a:t>
            </a:r>
            <a:r>
              <a:rPr dirty="0" err="1"/>
              <a:t>coopération</a:t>
            </a:r>
            <a:r>
              <a:rPr dirty="0"/>
              <a:t> </a:t>
            </a:r>
            <a:r>
              <a:rPr dirty="0" err="1"/>
              <a:t>intercommunale</a:t>
            </a:r>
            <a:r>
              <a:rPr dirty="0"/>
              <a:t> </a:t>
            </a:r>
            <a:r>
              <a:rPr dirty="0" err="1"/>
              <a:t>compétents</a:t>
            </a:r>
            <a:r>
              <a:rPr dirty="0"/>
              <a:t> </a:t>
            </a:r>
            <a:r>
              <a:rPr dirty="0" err="1"/>
              <a:t>assurent</a:t>
            </a:r>
            <a:r>
              <a:rPr dirty="0"/>
              <a:t> la </a:t>
            </a:r>
            <a:r>
              <a:rPr dirty="0" err="1"/>
              <a:t>gestion</a:t>
            </a:r>
            <a:r>
              <a:rPr dirty="0"/>
              <a:t> de </a:t>
            </a:r>
            <a:r>
              <a:rPr dirty="0" err="1"/>
              <a:t>ces</a:t>
            </a:r>
            <a:r>
              <a:rPr dirty="0"/>
              <a:t> </a:t>
            </a:r>
            <a:r>
              <a:rPr dirty="0" err="1"/>
              <a:t>aires</a:t>
            </a:r>
            <a:r>
              <a:rPr dirty="0"/>
              <a:t> et terrains </a:t>
            </a:r>
            <a:r>
              <a:rPr dirty="0" err="1"/>
              <a:t>ou</a:t>
            </a:r>
            <a:r>
              <a:rPr dirty="0"/>
              <a:t> la </a:t>
            </a:r>
            <a:r>
              <a:rPr dirty="0" err="1"/>
              <a:t>confient</a:t>
            </a:r>
            <a:r>
              <a:rPr dirty="0"/>
              <a:t> par convention à </a:t>
            </a:r>
            <a:r>
              <a:rPr dirty="0" err="1"/>
              <a:t>une</a:t>
            </a:r>
            <a:r>
              <a:rPr dirty="0"/>
              <a:t> </a:t>
            </a:r>
            <a:r>
              <a:rPr dirty="0" err="1"/>
              <a:t>personne</a:t>
            </a:r>
            <a:r>
              <a:rPr dirty="0"/>
              <a:t> </a:t>
            </a:r>
            <a:r>
              <a:rPr dirty="0" err="1"/>
              <a:t>publique</a:t>
            </a:r>
            <a:r>
              <a:rPr dirty="0"/>
              <a:t> </a:t>
            </a:r>
            <a:r>
              <a:rPr dirty="0" err="1"/>
              <a:t>ou</a:t>
            </a:r>
            <a:r>
              <a:rPr dirty="0"/>
              <a:t> </a:t>
            </a:r>
            <a:r>
              <a:rPr dirty="0" err="1"/>
              <a:t>privée</a:t>
            </a:r>
            <a:r>
              <a:rPr dirty="0"/>
              <a:t>. »</a:t>
            </a:r>
          </a:p>
        </p:txBody>
      </p:sp>
      <p:sp>
        <p:nvSpPr>
          <p:cNvPr id="236" name="Wervicq-sud faisant partie de la MEL, la commune ne peut se désolidariser de cet établissement public de coopération intercommunal compétent."/>
          <p:cNvSpPr txBox="1"/>
          <p:nvPr/>
        </p:nvSpPr>
        <p:spPr>
          <a:xfrm>
            <a:off x="1409911" y="8404918"/>
            <a:ext cx="10087348" cy="905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600">
                <a:solidFill>
                  <a:srgbClr val="A27D1A"/>
                </a:solidFill>
                <a:latin typeface="Helvetica Neue Bold Condensed"/>
                <a:ea typeface="Helvetica Neue Bold Condensed"/>
                <a:cs typeface="Helvetica Neue Bold Condensed"/>
                <a:sym typeface="Helvetica Neue Bold Condensed"/>
              </a:defRPr>
            </a:lvl1pPr>
          </a:lstStyle>
          <a:p>
            <a:r>
              <a:rPr dirty="0" err="1"/>
              <a:t>Wervicq-sud</a:t>
            </a:r>
            <a:r>
              <a:rPr dirty="0"/>
              <a:t> </a:t>
            </a:r>
            <a:r>
              <a:rPr dirty="0" err="1"/>
              <a:t>faisant</a:t>
            </a:r>
            <a:r>
              <a:rPr dirty="0"/>
              <a:t> </a:t>
            </a:r>
            <a:r>
              <a:rPr dirty="0" err="1"/>
              <a:t>partie</a:t>
            </a:r>
            <a:r>
              <a:rPr dirty="0"/>
              <a:t> de la MEL, la commune ne </a:t>
            </a:r>
            <a:r>
              <a:rPr dirty="0" err="1"/>
              <a:t>peut</a:t>
            </a:r>
            <a:r>
              <a:rPr dirty="0"/>
              <a:t> se </a:t>
            </a:r>
            <a:r>
              <a:rPr dirty="0" err="1"/>
              <a:t>désolidariser</a:t>
            </a:r>
            <a:r>
              <a:rPr dirty="0"/>
              <a:t> de </a:t>
            </a:r>
            <a:r>
              <a:rPr dirty="0" err="1"/>
              <a:t>cet</a:t>
            </a:r>
            <a:r>
              <a:rPr dirty="0"/>
              <a:t> </a:t>
            </a:r>
            <a:r>
              <a:rPr dirty="0" err="1"/>
              <a:t>établissement</a:t>
            </a:r>
            <a:r>
              <a:rPr dirty="0"/>
              <a:t> public de </a:t>
            </a:r>
            <a:r>
              <a:rPr dirty="0" err="1"/>
              <a:t>coopération</a:t>
            </a:r>
            <a:r>
              <a:rPr dirty="0"/>
              <a:t> intercommunal </a:t>
            </a:r>
            <a:r>
              <a:rPr dirty="0" err="1"/>
              <a:t>compétent</a:t>
            </a:r>
            <a:r>
              <a:rPr dirty="0"/>
              <a:t>.</a:t>
            </a:r>
          </a:p>
        </p:txBody>
      </p:sp>
      <p:pic>
        <p:nvPicPr>
          <p:cNvPr id="237"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73926" y="8404918"/>
            <a:ext cx="935425" cy="1033619"/>
          </a:xfrm>
          <a:prstGeom prst="rect">
            <a:avLst/>
          </a:prstGeom>
          <a:ln w="12700">
            <a:miter lim="400000"/>
          </a:ln>
        </p:spPr>
      </p:pic>
      <p:pic>
        <p:nvPicPr>
          <p:cNvPr id="238"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449" y="8404918"/>
            <a:ext cx="837796" cy="1033619"/>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Interventions"/>
          <p:cNvSpPr txBox="1">
            <a:spLocks noGrp="1"/>
          </p:cNvSpPr>
          <p:nvPr>
            <p:ph type="title"/>
          </p:nvPr>
        </p:nvSpPr>
        <p:spPr>
          <a:xfrm>
            <a:off x="3289300" y="-266700"/>
            <a:ext cx="10541000" cy="2628900"/>
          </a:xfrm>
          <a:prstGeom prst="rect">
            <a:avLst/>
          </a:prstGeom>
        </p:spPr>
        <p:txBody>
          <a:bodyPr/>
          <a:lstStyle/>
          <a:p>
            <a:r>
              <a:t>Interventions</a:t>
            </a:r>
          </a:p>
        </p:txBody>
      </p:sp>
      <p:sp>
        <p:nvSpPr>
          <p:cNvPr id="241" name=". Mr Patrick Delebarre…"/>
          <p:cNvSpPr txBox="1"/>
          <p:nvPr/>
        </p:nvSpPr>
        <p:spPr>
          <a:xfrm>
            <a:off x="3383355" y="2672077"/>
            <a:ext cx="7938568" cy="1158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a:solidFill>
                  <a:srgbClr val="558AAB"/>
                </a:solidFill>
                <a:latin typeface="Helvetica Neue Bold Condensed"/>
                <a:ea typeface="Helvetica Neue Bold Condensed"/>
                <a:cs typeface="Helvetica Neue Bold Condensed"/>
                <a:sym typeface="Helvetica Neue Bold Condensed"/>
              </a:defRPr>
            </a:pPr>
            <a:r>
              <a:t>.</a:t>
            </a:r>
            <a:r>
              <a:rPr sz="4200"/>
              <a:t> Mr Patrick Delebarre</a:t>
            </a:r>
          </a:p>
          <a:p>
            <a:pPr algn="l">
              <a:defRPr sz="2800">
                <a:solidFill>
                  <a:srgbClr val="558AAB"/>
                </a:solidFill>
                <a:latin typeface="Helvetica Neue Bold Condensed"/>
                <a:ea typeface="Helvetica Neue Bold Condensed"/>
                <a:cs typeface="Helvetica Neue Bold Condensed"/>
                <a:sym typeface="Helvetica Neue Bold Condensed"/>
              </a:defRPr>
            </a:pPr>
            <a:r>
              <a:t>Vice président de la Mel, en charge des gens du voyage</a:t>
            </a:r>
          </a:p>
        </p:txBody>
      </p:sp>
      <p:pic>
        <p:nvPicPr>
          <p:cNvPr id="242"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29463" y="8176318"/>
            <a:ext cx="1044430" cy="1154066"/>
          </a:xfrm>
          <a:prstGeom prst="rect">
            <a:avLst/>
          </a:prstGeom>
          <a:ln w="12700">
            <a:miter lim="400000"/>
          </a:ln>
        </p:spPr>
      </p:pic>
      <p:pic>
        <p:nvPicPr>
          <p:cNvPr id="243"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985" y="8176318"/>
            <a:ext cx="935425" cy="1154066"/>
          </a:xfrm>
          <a:prstGeom prst="rect">
            <a:avLst/>
          </a:prstGeom>
          <a:ln w="12700">
            <a:miter lim="400000"/>
          </a:ln>
        </p:spPr>
      </p:pic>
      <p:pic>
        <p:nvPicPr>
          <p:cNvPr id="244" name="1.-Patrick-Delebarre-Maire-de-Bondues.jpg" descr="1.-Patrick-Delebarre-Maire-de-Bondue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5070" y="2368003"/>
            <a:ext cx="1766592" cy="176659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2022-06-13 Appartenances foncieres (1).jpg" descr="2022-06-13 Appartenances foncieres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 y="1377557"/>
            <a:ext cx="12471401" cy="17632848"/>
          </a:xfrm>
          <a:prstGeom prst="rect">
            <a:avLst/>
          </a:prstGeom>
          <a:ln w="12700">
            <a:miter lim="400000"/>
          </a:ln>
        </p:spPr>
      </p:pic>
      <p:sp>
        <p:nvSpPr>
          <p:cNvPr id="247" name="foncier public"/>
          <p:cNvSpPr txBox="1">
            <a:spLocks noGrp="1"/>
          </p:cNvSpPr>
          <p:nvPr>
            <p:ph type="title"/>
          </p:nvPr>
        </p:nvSpPr>
        <p:spPr>
          <a:xfrm>
            <a:off x="3352800" y="-406400"/>
            <a:ext cx="10541000" cy="2628900"/>
          </a:xfrm>
          <a:prstGeom prst="rect">
            <a:avLst/>
          </a:prstGeom>
        </p:spPr>
        <p:txBody>
          <a:bodyPr/>
          <a:lstStyle/>
          <a:p>
            <a:r>
              <a:t>foncier public</a:t>
            </a:r>
          </a:p>
        </p:txBody>
      </p:sp>
      <p:pic>
        <p:nvPicPr>
          <p:cNvPr id="248"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29463" y="8176318"/>
            <a:ext cx="1044430" cy="1154066"/>
          </a:xfrm>
          <a:prstGeom prst="rect">
            <a:avLst/>
          </a:prstGeom>
          <a:ln w="12700">
            <a:miter lim="400000"/>
          </a:ln>
        </p:spPr>
      </p:pic>
      <p:pic>
        <p:nvPicPr>
          <p:cNvPr id="249"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985" y="8176318"/>
            <a:ext cx="935425" cy="1154066"/>
          </a:xfrm>
          <a:prstGeom prst="rect">
            <a:avLst/>
          </a:prstGeom>
          <a:ln w="12700">
            <a:miter lim="400000"/>
          </a:ln>
        </p:spPr>
      </p:pic>
      <p:sp>
        <p:nvSpPr>
          <p:cNvPr id="250" name="Projet site Cousin"/>
          <p:cNvSpPr txBox="1"/>
          <p:nvPr/>
        </p:nvSpPr>
        <p:spPr>
          <a:xfrm>
            <a:off x="1248829" y="3057664"/>
            <a:ext cx="2048942" cy="38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b="1">
                <a:solidFill>
                  <a:srgbClr val="000000"/>
                </a:solidFill>
                <a:latin typeface="+mn-lt"/>
                <a:ea typeface="+mn-ea"/>
                <a:cs typeface="+mn-cs"/>
                <a:sym typeface="Helvetica Neue"/>
              </a:defRPr>
            </a:lvl1pPr>
          </a:lstStyle>
          <a:p>
            <a:r>
              <a:t>Projet site Cousin</a:t>
            </a:r>
          </a:p>
        </p:txBody>
      </p:sp>
      <p:sp>
        <p:nvSpPr>
          <p:cNvPr id="251" name="Ligne"/>
          <p:cNvSpPr/>
          <p:nvPr/>
        </p:nvSpPr>
        <p:spPr>
          <a:xfrm flipH="1" flipV="1">
            <a:off x="9474199" y="3149600"/>
            <a:ext cx="1885703" cy="882453"/>
          </a:xfrm>
          <a:prstGeom prst="line">
            <a:avLst/>
          </a:prstGeom>
          <a:ln w="25400">
            <a:solidFill>
              <a:schemeClr val="accent1"/>
            </a:solidFill>
            <a:miter lim="400000"/>
          </a:ln>
        </p:spPr>
        <p:txBody>
          <a:bodyPr lIns="45718" tIns="45718" rIns="45718" bIns="45718"/>
          <a:lstStyle/>
          <a:p>
            <a:pPr>
              <a:defRPr>
                <a:solidFill>
                  <a:srgbClr val="558AAB"/>
                </a:solidFill>
              </a:defRPr>
            </a:pPr>
            <a:endParaRPr/>
          </a:p>
        </p:txBody>
      </p:sp>
      <p:sp>
        <p:nvSpPr>
          <p:cNvPr id="252" name="1"/>
          <p:cNvSpPr txBox="1"/>
          <p:nvPr/>
        </p:nvSpPr>
        <p:spPr>
          <a:xfrm>
            <a:off x="11428221" y="3714799"/>
            <a:ext cx="333757" cy="64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558AAB"/>
                </a:solidFill>
                <a:latin typeface="Helvetica Neue Bold Condensed"/>
                <a:ea typeface="Helvetica Neue Bold Condensed"/>
                <a:cs typeface="Helvetica Neue Bold Condensed"/>
                <a:sym typeface="Helvetica Neue Bold Condensed"/>
              </a:defRPr>
            </a:lvl1pPr>
          </a:lstStyle>
          <a:p>
            <a:r>
              <a:t>1</a:t>
            </a:r>
          </a:p>
        </p:txBody>
      </p:sp>
      <p:sp>
        <p:nvSpPr>
          <p:cNvPr id="253" name="Ligne"/>
          <p:cNvSpPr/>
          <p:nvPr/>
        </p:nvSpPr>
        <p:spPr>
          <a:xfrm flipH="1">
            <a:off x="7327899" y="1903411"/>
            <a:ext cx="3650955" cy="242890"/>
          </a:xfrm>
          <a:prstGeom prst="line">
            <a:avLst/>
          </a:prstGeom>
          <a:ln w="25400">
            <a:solidFill>
              <a:schemeClr val="accent1"/>
            </a:solidFill>
            <a:miter lim="400000"/>
          </a:ln>
        </p:spPr>
        <p:txBody>
          <a:bodyPr lIns="45718" tIns="45718" rIns="45718" bIns="45718"/>
          <a:lstStyle/>
          <a:p>
            <a:pPr>
              <a:defRPr>
                <a:solidFill>
                  <a:srgbClr val="558AAB"/>
                </a:solidFill>
              </a:defRPr>
            </a:pPr>
            <a:endParaRPr/>
          </a:p>
        </p:txBody>
      </p:sp>
      <p:sp>
        <p:nvSpPr>
          <p:cNvPr id="254" name="2"/>
          <p:cNvSpPr txBox="1"/>
          <p:nvPr/>
        </p:nvSpPr>
        <p:spPr>
          <a:xfrm>
            <a:off x="11123421" y="1543099"/>
            <a:ext cx="333757" cy="64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558AAB"/>
                </a:solidFill>
                <a:latin typeface="Helvetica Neue Bold Condensed"/>
                <a:ea typeface="Helvetica Neue Bold Condensed"/>
                <a:cs typeface="Helvetica Neue Bold Condensed"/>
                <a:sym typeface="Helvetica Neue Bold Condensed"/>
              </a:defRPr>
            </a:lvl1pPr>
          </a:lstStyle>
          <a:p>
            <a:r>
              <a:t>2</a:t>
            </a:r>
          </a:p>
        </p:txBody>
      </p:sp>
      <p:sp>
        <p:nvSpPr>
          <p:cNvPr id="255" name="Ligne"/>
          <p:cNvSpPr/>
          <p:nvPr/>
        </p:nvSpPr>
        <p:spPr>
          <a:xfrm flipH="1" flipV="1">
            <a:off x="9220200" y="5676900"/>
            <a:ext cx="1885703" cy="882453"/>
          </a:xfrm>
          <a:prstGeom prst="line">
            <a:avLst/>
          </a:prstGeom>
          <a:ln w="25400">
            <a:solidFill>
              <a:schemeClr val="accent1"/>
            </a:solidFill>
            <a:miter lim="400000"/>
          </a:ln>
        </p:spPr>
        <p:txBody>
          <a:bodyPr lIns="45718" tIns="45718" rIns="45718" bIns="45718"/>
          <a:lstStyle/>
          <a:p>
            <a:pPr>
              <a:defRPr>
                <a:solidFill>
                  <a:srgbClr val="558AAB"/>
                </a:solidFill>
              </a:defRPr>
            </a:pPr>
            <a:endParaRPr/>
          </a:p>
        </p:txBody>
      </p:sp>
      <p:sp>
        <p:nvSpPr>
          <p:cNvPr id="256" name="3"/>
          <p:cNvSpPr txBox="1"/>
          <p:nvPr/>
        </p:nvSpPr>
        <p:spPr>
          <a:xfrm>
            <a:off x="11123421" y="6254799"/>
            <a:ext cx="333757" cy="64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558AAB"/>
                </a:solidFill>
                <a:latin typeface="Helvetica Neue Bold Condensed"/>
                <a:ea typeface="Helvetica Neue Bold Condensed"/>
                <a:cs typeface="Helvetica Neue Bold Condensed"/>
                <a:sym typeface="Helvetica Neue Bold Condensed"/>
              </a:defRPr>
            </a:lvl1pPr>
          </a:lstStyle>
          <a:p>
            <a:r>
              <a:t>3</a:t>
            </a:r>
          </a:p>
        </p:txBody>
      </p:sp>
      <p:sp>
        <p:nvSpPr>
          <p:cNvPr id="257" name="Ligne"/>
          <p:cNvSpPr/>
          <p:nvPr/>
        </p:nvSpPr>
        <p:spPr>
          <a:xfrm flipH="1" flipV="1">
            <a:off x="3934080" y="2092730"/>
            <a:ext cx="2040974" cy="623483"/>
          </a:xfrm>
          <a:prstGeom prst="line">
            <a:avLst/>
          </a:prstGeom>
          <a:ln w="25400">
            <a:solidFill>
              <a:schemeClr val="accent1"/>
            </a:solidFill>
            <a:miter lim="400000"/>
          </a:ln>
        </p:spPr>
        <p:txBody>
          <a:bodyPr lIns="45718" tIns="45718" rIns="45718" bIns="45718"/>
          <a:lstStyle/>
          <a:p>
            <a:pPr>
              <a:defRPr>
                <a:solidFill>
                  <a:srgbClr val="558AAB"/>
                </a:solidFill>
              </a:defRPr>
            </a:pPr>
            <a:endParaRPr/>
          </a:p>
        </p:txBody>
      </p:sp>
      <p:sp>
        <p:nvSpPr>
          <p:cNvPr id="258" name="10"/>
          <p:cNvSpPr txBox="1"/>
          <p:nvPr/>
        </p:nvSpPr>
        <p:spPr>
          <a:xfrm>
            <a:off x="1996694" y="7575600"/>
            <a:ext cx="553213" cy="647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558AAB"/>
                </a:solidFill>
                <a:latin typeface="Helvetica Neue Bold Condensed"/>
                <a:ea typeface="Helvetica Neue Bold Condensed"/>
                <a:cs typeface="Helvetica Neue Bold Condensed"/>
                <a:sym typeface="Helvetica Neue Bold Condensed"/>
              </a:defRPr>
            </a:lvl1pPr>
          </a:lstStyle>
          <a:p>
            <a:r>
              <a:t>10</a:t>
            </a:r>
          </a:p>
        </p:txBody>
      </p:sp>
      <p:sp>
        <p:nvSpPr>
          <p:cNvPr id="259" name="9"/>
          <p:cNvSpPr txBox="1"/>
          <p:nvPr/>
        </p:nvSpPr>
        <p:spPr>
          <a:xfrm>
            <a:off x="11178188" y="7907525"/>
            <a:ext cx="333757" cy="647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558AAB"/>
                </a:solidFill>
                <a:latin typeface="Helvetica Neue Bold Condensed"/>
                <a:ea typeface="Helvetica Neue Bold Condensed"/>
                <a:cs typeface="Helvetica Neue Bold Condensed"/>
                <a:sym typeface="Helvetica Neue Bold Condensed"/>
              </a:defRPr>
            </a:lvl1pPr>
          </a:lstStyle>
          <a:p>
            <a:r>
              <a:t>9</a:t>
            </a:r>
          </a:p>
        </p:txBody>
      </p:sp>
      <p:sp>
        <p:nvSpPr>
          <p:cNvPr id="260" name="8"/>
          <p:cNvSpPr txBox="1"/>
          <p:nvPr/>
        </p:nvSpPr>
        <p:spPr>
          <a:xfrm>
            <a:off x="10856721" y="6986576"/>
            <a:ext cx="333757" cy="64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558AAB"/>
                </a:solidFill>
                <a:latin typeface="Helvetica Neue Bold Condensed"/>
                <a:ea typeface="Helvetica Neue Bold Condensed"/>
                <a:cs typeface="Helvetica Neue Bold Condensed"/>
                <a:sym typeface="Helvetica Neue Bold Condensed"/>
              </a:defRPr>
            </a:lvl1pPr>
          </a:lstStyle>
          <a:p>
            <a:r>
              <a:t>8</a:t>
            </a:r>
          </a:p>
        </p:txBody>
      </p:sp>
      <p:sp>
        <p:nvSpPr>
          <p:cNvPr id="261" name="7"/>
          <p:cNvSpPr txBox="1"/>
          <p:nvPr/>
        </p:nvSpPr>
        <p:spPr>
          <a:xfrm>
            <a:off x="11123421" y="4959151"/>
            <a:ext cx="333757" cy="647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558AAB"/>
                </a:solidFill>
                <a:latin typeface="Helvetica Neue Bold Condensed"/>
                <a:ea typeface="Helvetica Neue Bold Condensed"/>
                <a:cs typeface="Helvetica Neue Bold Condensed"/>
                <a:sym typeface="Helvetica Neue Bold Condensed"/>
              </a:defRPr>
            </a:lvl1pPr>
          </a:lstStyle>
          <a:p>
            <a:r>
              <a:t>7</a:t>
            </a:r>
          </a:p>
        </p:txBody>
      </p:sp>
      <p:sp>
        <p:nvSpPr>
          <p:cNvPr id="262" name="6"/>
          <p:cNvSpPr txBox="1"/>
          <p:nvPr/>
        </p:nvSpPr>
        <p:spPr>
          <a:xfrm>
            <a:off x="2525521" y="6254799"/>
            <a:ext cx="333757" cy="64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558AAB"/>
                </a:solidFill>
                <a:latin typeface="Helvetica Neue Bold Condensed"/>
                <a:ea typeface="Helvetica Neue Bold Condensed"/>
                <a:cs typeface="Helvetica Neue Bold Condensed"/>
                <a:sym typeface="Helvetica Neue Bold Condensed"/>
              </a:defRPr>
            </a:lvl1pPr>
          </a:lstStyle>
          <a:p>
            <a:r>
              <a:t>6</a:t>
            </a:r>
          </a:p>
        </p:txBody>
      </p:sp>
      <p:sp>
        <p:nvSpPr>
          <p:cNvPr id="263" name="5"/>
          <p:cNvSpPr txBox="1"/>
          <p:nvPr/>
        </p:nvSpPr>
        <p:spPr>
          <a:xfrm>
            <a:off x="1357121" y="5048299"/>
            <a:ext cx="333757" cy="64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558AAB"/>
                </a:solidFill>
                <a:latin typeface="Helvetica Neue Bold Condensed"/>
                <a:ea typeface="Helvetica Neue Bold Condensed"/>
                <a:cs typeface="Helvetica Neue Bold Condensed"/>
                <a:sym typeface="Helvetica Neue Bold Condensed"/>
              </a:defRPr>
            </a:lvl1pPr>
          </a:lstStyle>
          <a:p>
            <a:r>
              <a:t>5</a:t>
            </a:r>
          </a:p>
        </p:txBody>
      </p:sp>
      <p:sp>
        <p:nvSpPr>
          <p:cNvPr id="264" name="4"/>
          <p:cNvSpPr txBox="1"/>
          <p:nvPr/>
        </p:nvSpPr>
        <p:spPr>
          <a:xfrm>
            <a:off x="3478021" y="1701057"/>
            <a:ext cx="333757" cy="647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558AAB"/>
                </a:solidFill>
                <a:latin typeface="Helvetica Neue Bold Condensed"/>
                <a:ea typeface="Helvetica Neue Bold Condensed"/>
                <a:cs typeface="Helvetica Neue Bold Condensed"/>
                <a:sym typeface="Helvetica Neue Bold Condensed"/>
              </a:defRPr>
            </a:lvl1pPr>
          </a:lstStyle>
          <a:p>
            <a:r>
              <a:t>4</a:t>
            </a:r>
          </a:p>
        </p:txBody>
      </p:sp>
      <p:sp>
        <p:nvSpPr>
          <p:cNvPr id="265" name="Ligne"/>
          <p:cNvSpPr/>
          <p:nvPr/>
        </p:nvSpPr>
        <p:spPr>
          <a:xfrm flipH="1">
            <a:off x="2630692" y="7377111"/>
            <a:ext cx="2506161" cy="502841"/>
          </a:xfrm>
          <a:prstGeom prst="line">
            <a:avLst/>
          </a:prstGeom>
          <a:ln w="25400">
            <a:solidFill>
              <a:schemeClr val="accent1"/>
            </a:solidFill>
            <a:miter lim="400000"/>
          </a:ln>
        </p:spPr>
        <p:txBody>
          <a:bodyPr lIns="45718" tIns="45718" rIns="45718" bIns="45718"/>
          <a:lstStyle/>
          <a:p>
            <a:pPr>
              <a:defRPr>
                <a:solidFill>
                  <a:srgbClr val="558AAB"/>
                </a:solidFill>
              </a:defRPr>
            </a:pPr>
            <a:endParaRPr/>
          </a:p>
        </p:txBody>
      </p:sp>
      <p:sp>
        <p:nvSpPr>
          <p:cNvPr id="266" name="Ligne"/>
          <p:cNvSpPr/>
          <p:nvPr/>
        </p:nvSpPr>
        <p:spPr>
          <a:xfrm flipH="1" flipV="1">
            <a:off x="6641047" y="6423432"/>
            <a:ext cx="4514980" cy="1773892"/>
          </a:xfrm>
          <a:prstGeom prst="line">
            <a:avLst/>
          </a:prstGeom>
          <a:ln w="25400">
            <a:solidFill>
              <a:schemeClr val="accent1"/>
            </a:solidFill>
            <a:miter lim="400000"/>
          </a:ln>
        </p:spPr>
        <p:txBody>
          <a:bodyPr lIns="45718" tIns="45718" rIns="45718" bIns="45718"/>
          <a:lstStyle/>
          <a:p>
            <a:pPr>
              <a:defRPr>
                <a:solidFill>
                  <a:srgbClr val="558AAB"/>
                </a:solidFill>
              </a:defRPr>
            </a:pPr>
            <a:endParaRPr/>
          </a:p>
        </p:txBody>
      </p:sp>
      <p:sp>
        <p:nvSpPr>
          <p:cNvPr id="267" name="Ligne"/>
          <p:cNvSpPr/>
          <p:nvPr/>
        </p:nvSpPr>
        <p:spPr>
          <a:xfrm flipH="1" flipV="1">
            <a:off x="6905879" y="5806385"/>
            <a:ext cx="3985314" cy="1544431"/>
          </a:xfrm>
          <a:prstGeom prst="line">
            <a:avLst/>
          </a:prstGeom>
          <a:ln w="25400">
            <a:solidFill>
              <a:schemeClr val="accent1"/>
            </a:solidFill>
            <a:miter lim="400000"/>
          </a:ln>
        </p:spPr>
        <p:txBody>
          <a:bodyPr lIns="45718" tIns="45718" rIns="45718" bIns="45718"/>
          <a:lstStyle/>
          <a:p>
            <a:pPr>
              <a:defRPr>
                <a:solidFill>
                  <a:srgbClr val="558AAB"/>
                </a:solidFill>
              </a:defRPr>
            </a:pPr>
            <a:endParaRPr/>
          </a:p>
        </p:txBody>
      </p:sp>
      <p:sp>
        <p:nvSpPr>
          <p:cNvPr id="268" name="Ligne"/>
          <p:cNvSpPr/>
          <p:nvPr/>
        </p:nvSpPr>
        <p:spPr>
          <a:xfrm flipH="1" flipV="1">
            <a:off x="6905880" y="4107858"/>
            <a:ext cx="4232713" cy="1129546"/>
          </a:xfrm>
          <a:prstGeom prst="line">
            <a:avLst/>
          </a:prstGeom>
          <a:ln w="25400">
            <a:solidFill>
              <a:schemeClr val="accent1"/>
            </a:solidFill>
            <a:miter lim="400000"/>
          </a:ln>
        </p:spPr>
        <p:txBody>
          <a:bodyPr lIns="45718" tIns="45718" rIns="45718" bIns="45718"/>
          <a:lstStyle/>
          <a:p>
            <a:pPr>
              <a:defRPr>
                <a:solidFill>
                  <a:srgbClr val="558AAB"/>
                </a:solidFill>
              </a:defRPr>
            </a:pPr>
            <a:endParaRPr/>
          </a:p>
        </p:txBody>
      </p:sp>
      <p:sp>
        <p:nvSpPr>
          <p:cNvPr id="269" name="Ligne"/>
          <p:cNvSpPr/>
          <p:nvPr/>
        </p:nvSpPr>
        <p:spPr>
          <a:xfrm flipH="1">
            <a:off x="2948044" y="4731339"/>
            <a:ext cx="3154010" cy="1763475"/>
          </a:xfrm>
          <a:prstGeom prst="line">
            <a:avLst/>
          </a:prstGeom>
          <a:ln w="25400">
            <a:solidFill>
              <a:schemeClr val="accent1"/>
            </a:solidFill>
            <a:miter lim="400000"/>
          </a:ln>
        </p:spPr>
        <p:txBody>
          <a:bodyPr lIns="45718" tIns="45718" rIns="45718" bIns="45718"/>
          <a:lstStyle/>
          <a:p>
            <a:pPr>
              <a:defRPr>
                <a:solidFill>
                  <a:srgbClr val="558AAB"/>
                </a:solidFill>
              </a:defRPr>
            </a:pPr>
            <a:endParaRPr/>
          </a:p>
        </p:txBody>
      </p:sp>
      <p:sp>
        <p:nvSpPr>
          <p:cNvPr id="270" name="Ligne"/>
          <p:cNvSpPr/>
          <p:nvPr/>
        </p:nvSpPr>
        <p:spPr>
          <a:xfrm flipH="1">
            <a:off x="1759247" y="4238069"/>
            <a:ext cx="3771306" cy="1125062"/>
          </a:xfrm>
          <a:prstGeom prst="line">
            <a:avLst/>
          </a:prstGeom>
          <a:ln w="25400">
            <a:solidFill>
              <a:schemeClr val="accent1"/>
            </a:solidFill>
            <a:miter lim="400000"/>
          </a:ln>
        </p:spPr>
        <p:txBody>
          <a:bodyPr lIns="45718" tIns="45718" rIns="45718" bIns="45718"/>
          <a:lstStyle/>
          <a:p>
            <a:pPr>
              <a:defRPr>
                <a:solidFill>
                  <a:srgbClr val="558AAB"/>
                </a:solidFill>
              </a:defRPr>
            </a:pPr>
            <a:endParaRPr/>
          </a:p>
        </p:txBody>
      </p:sp>
      <p:sp>
        <p:nvSpPr>
          <p:cNvPr id="271" name="Ligne"/>
          <p:cNvSpPr/>
          <p:nvPr/>
        </p:nvSpPr>
        <p:spPr>
          <a:xfrm flipH="1" flipV="1">
            <a:off x="3106496" y="8766015"/>
            <a:ext cx="2220858" cy="224279"/>
          </a:xfrm>
          <a:prstGeom prst="line">
            <a:avLst/>
          </a:prstGeom>
          <a:ln w="25400">
            <a:solidFill>
              <a:schemeClr val="accent1"/>
            </a:solidFill>
            <a:miter lim="400000"/>
          </a:ln>
        </p:spPr>
        <p:txBody>
          <a:bodyPr lIns="45718" tIns="45718" rIns="45718" bIns="45718"/>
          <a:lstStyle/>
          <a:p>
            <a:pPr>
              <a:defRPr>
                <a:solidFill>
                  <a:srgbClr val="558AAB"/>
                </a:solidFill>
              </a:defRPr>
            </a:pPr>
            <a:endParaRPr/>
          </a:p>
        </p:txBody>
      </p:sp>
      <p:sp>
        <p:nvSpPr>
          <p:cNvPr id="272" name="Ligne"/>
          <p:cNvSpPr/>
          <p:nvPr/>
        </p:nvSpPr>
        <p:spPr>
          <a:xfrm flipH="1">
            <a:off x="2605533" y="6538911"/>
            <a:ext cx="2260156" cy="1329344"/>
          </a:xfrm>
          <a:prstGeom prst="line">
            <a:avLst/>
          </a:prstGeom>
          <a:ln w="25400">
            <a:solidFill>
              <a:schemeClr val="accent1"/>
            </a:solidFill>
            <a:miter lim="400000"/>
          </a:ln>
        </p:spPr>
        <p:txBody>
          <a:bodyPr lIns="45718" tIns="45718" rIns="45718" bIns="45718"/>
          <a:lstStyle/>
          <a:p>
            <a:pPr>
              <a:defRPr>
                <a:solidFill>
                  <a:srgbClr val="558AAB"/>
                </a:solidFill>
              </a:defRPr>
            </a:pPr>
            <a:endParaRPr/>
          </a:p>
        </p:txBody>
      </p:sp>
      <p:sp>
        <p:nvSpPr>
          <p:cNvPr id="273" name="11"/>
          <p:cNvSpPr txBox="1"/>
          <p:nvPr/>
        </p:nvSpPr>
        <p:spPr>
          <a:xfrm>
            <a:off x="2415793" y="8429552"/>
            <a:ext cx="553213" cy="647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558AAB"/>
                </a:solidFill>
                <a:latin typeface="Helvetica Neue Bold Condensed"/>
                <a:ea typeface="Helvetica Neue Bold Condensed"/>
                <a:cs typeface="Helvetica Neue Bold Condensed"/>
                <a:sym typeface="Helvetica Neue Bold Condensed"/>
              </a:defRPr>
            </a:lvl1pPr>
          </a:lstStyle>
          <a:p>
            <a:r>
              <a:t>11</a:t>
            </a:r>
          </a:p>
        </p:txBody>
      </p:sp>
      <p:sp>
        <p:nvSpPr>
          <p:cNvPr id="274" name="Ligne"/>
          <p:cNvSpPr/>
          <p:nvPr/>
        </p:nvSpPr>
        <p:spPr>
          <a:xfrm flipH="1" flipV="1">
            <a:off x="8848979" y="6779029"/>
            <a:ext cx="2628143" cy="1062694"/>
          </a:xfrm>
          <a:prstGeom prst="line">
            <a:avLst/>
          </a:prstGeom>
          <a:ln w="25400">
            <a:solidFill>
              <a:schemeClr val="accent1"/>
            </a:solidFill>
            <a:miter lim="400000"/>
          </a:ln>
        </p:spPr>
        <p:txBody>
          <a:bodyPr lIns="45718" tIns="45718" rIns="45718" bIns="45718"/>
          <a:lstStyle/>
          <a:p>
            <a:pPr>
              <a:defRPr>
                <a:solidFill>
                  <a:srgbClr val="558AAB"/>
                </a:solidFill>
              </a:defRPr>
            </a:pPr>
            <a:endParaRPr/>
          </a:p>
        </p:txBody>
      </p:sp>
      <p:sp>
        <p:nvSpPr>
          <p:cNvPr id="275" name="12"/>
          <p:cNvSpPr txBox="1"/>
          <p:nvPr/>
        </p:nvSpPr>
        <p:spPr>
          <a:xfrm>
            <a:off x="11419736" y="7463025"/>
            <a:ext cx="553213" cy="64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558AAB"/>
                </a:solidFill>
                <a:latin typeface="Helvetica Neue Bold Condensed"/>
                <a:ea typeface="Helvetica Neue Bold Condensed"/>
                <a:cs typeface="Helvetica Neue Bold Condensed"/>
                <a:sym typeface="Helvetica Neue Bold Condensed"/>
              </a:defRPr>
            </a:lvl1pPr>
          </a:lstStyle>
          <a:p>
            <a:r>
              <a:t>12</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Capture d’écran 2022-06-15 à 10.55.29.png" descr="Capture d’écran 2022-06-15 à 10.55.29.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757" y="1423267"/>
            <a:ext cx="12465286" cy="8127705"/>
          </a:xfrm>
          <a:prstGeom prst="rect">
            <a:avLst/>
          </a:prstGeom>
          <a:ln w="12700">
            <a:miter lim="400000"/>
          </a:ln>
        </p:spPr>
      </p:pic>
      <p:sp>
        <p:nvSpPr>
          <p:cNvPr id="278" name="foncier public"/>
          <p:cNvSpPr txBox="1">
            <a:spLocks noGrp="1"/>
          </p:cNvSpPr>
          <p:nvPr>
            <p:ph type="title"/>
          </p:nvPr>
        </p:nvSpPr>
        <p:spPr>
          <a:xfrm>
            <a:off x="3352800" y="-406400"/>
            <a:ext cx="10541000" cy="2628900"/>
          </a:xfrm>
          <a:prstGeom prst="rect">
            <a:avLst/>
          </a:prstGeom>
        </p:spPr>
        <p:txBody>
          <a:bodyPr/>
          <a:lstStyle/>
          <a:p>
            <a:r>
              <a:t>foncier public</a:t>
            </a:r>
          </a:p>
        </p:txBody>
      </p:sp>
      <p:pic>
        <p:nvPicPr>
          <p:cNvPr id="279"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29463" y="8176318"/>
            <a:ext cx="1044430" cy="1154066"/>
          </a:xfrm>
          <a:prstGeom prst="rect">
            <a:avLst/>
          </a:prstGeom>
          <a:ln w="12700">
            <a:miter lim="400000"/>
          </a:ln>
        </p:spPr>
      </p:pic>
      <p:pic>
        <p:nvPicPr>
          <p:cNvPr id="280"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985" y="8176318"/>
            <a:ext cx="935425" cy="1154066"/>
          </a:xfrm>
          <a:prstGeom prst="rect">
            <a:avLst/>
          </a:prstGeom>
          <a:ln w="12700">
            <a:miter lim="400000"/>
          </a:ln>
        </p:spPr>
      </p:pic>
      <p:sp>
        <p:nvSpPr>
          <p:cNvPr id="281" name="Ligne"/>
          <p:cNvSpPr/>
          <p:nvPr/>
        </p:nvSpPr>
        <p:spPr>
          <a:xfrm flipH="1" flipV="1">
            <a:off x="4147896" y="8791415"/>
            <a:ext cx="2220857" cy="224279"/>
          </a:xfrm>
          <a:prstGeom prst="line">
            <a:avLst/>
          </a:prstGeom>
          <a:ln w="25400">
            <a:solidFill>
              <a:schemeClr val="accent1"/>
            </a:solidFill>
            <a:miter lim="400000"/>
          </a:ln>
        </p:spPr>
        <p:txBody>
          <a:bodyPr lIns="45718" tIns="45718" rIns="45718" bIns="45718"/>
          <a:lstStyle/>
          <a:p>
            <a:pPr>
              <a:defRPr>
                <a:solidFill>
                  <a:srgbClr val="558AAB"/>
                </a:solidFill>
              </a:defRPr>
            </a:pPr>
            <a:endParaRPr/>
          </a:p>
        </p:txBody>
      </p:sp>
      <p:sp>
        <p:nvSpPr>
          <p:cNvPr id="282" name="13"/>
          <p:cNvSpPr txBox="1"/>
          <p:nvPr/>
        </p:nvSpPr>
        <p:spPr>
          <a:xfrm>
            <a:off x="3495292" y="8429552"/>
            <a:ext cx="553213" cy="647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558AAB"/>
                </a:solidFill>
                <a:latin typeface="Helvetica Neue Bold Condensed"/>
                <a:ea typeface="Helvetica Neue Bold Condensed"/>
                <a:cs typeface="Helvetica Neue Bold Condensed"/>
                <a:sym typeface="Helvetica Neue Bold Condensed"/>
              </a:defRPr>
            </a:lvl1pPr>
          </a:lstStyle>
          <a:p>
            <a:r>
              <a:t>13</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mps d’échange respectueux"/>
          <p:cNvSpPr txBox="1">
            <a:spLocks noGrp="1"/>
          </p:cNvSpPr>
          <p:nvPr>
            <p:ph type="title"/>
          </p:nvPr>
        </p:nvSpPr>
        <p:spPr>
          <a:xfrm>
            <a:off x="1362199" y="3321050"/>
            <a:ext cx="10280402" cy="2628900"/>
          </a:xfrm>
          <a:prstGeom prst="rect">
            <a:avLst/>
          </a:prstGeom>
        </p:spPr>
        <p:txBody>
          <a:bodyPr/>
          <a:lstStyle>
            <a:lvl1pPr defTabSz="479044">
              <a:defRPr sz="5900"/>
            </a:lvl1pPr>
          </a:lstStyle>
          <a:p>
            <a:r>
              <a:t>Temps d’échange respectueux</a:t>
            </a:r>
          </a:p>
        </p:txBody>
      </p:sp>
      <p:pic>
        <p:nvPicPr>
          <p:cNvPr id="285"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29463" y="8176318"/>
            <a:ext cx="1044430" cy="1154066"/>
          </a:xfrm>
          <a:prstGeom prst="rect">
            <a:avLst/>
          </a:prstGeom>
          <a:ln w="12700">
            <a:miter lim="400000"/>
          </a:ln>
        </p:spPr>
      </p:pic>
      <p:pic>
        <p:nvPicPr>
          <p:cNvPr id="286"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985" y="8176318"/>
            <a:ext cx="935425" cy="115406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Vous pensez très certainement à cela ?"/>
          <p:cNvSpPr txBox="1">
            <a:spLocks noGrp="1"/>
          </p:cNvSpPr>
          <p:nvPr>
            <p:ph type="title"/>
          </p:nvPr>
        </p:nvSpPr>
        <p:spPr>
          <a:xfrm>
            <a:off x="2019300" y="8597900"/>
            <a:ext cx="12268200" cy="660400"/>
          </a:xfrm>
          <a:prstGeom prst="rect">
            <a:avLst/>
          </a:prstGeom>
        </p:spPr>
        <p:txBody>
          <a:bodyPr>
            <a:normAutofit fontScale="90000"/>
          </a:bodyPr>
          <a:lstStyle>
            <a:lvl1pPr defTabSz="525779">
              <a:defRPr sz="3700"/>
            </a:lvl1pPr>
          </a:lstStyle>
          <a:p>
            <a:r>
              <a:t>Vous pensez très certainement à cela ?</a:t>
            </a:r>
          </a:p>
        </p:txBody>
      </p:sp>
      <p:pic>
        <p:nvPicPr>
          <p:cNvPr id="178" name="B9724370143Z.1_20200824185406_000+GL4GHQHD1.1-0-1.jpg" descr="B9724370143Z.1_20200824185406_000+GL4GHQHD1.1-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5137" y="907635"/>
            <a:ext cx="12074526" cy="6788568"/>
          </a:xfrm>
          <a:prstGeom prst="rect">
            <a:avLst/>
          </a:prstGeom>
          <a:ln w="12700">
            <a:miter lim="400000"/>
          </a:ln>
        </p:spPr>
      </p:pic>
      <p:pic>
        <p:nvPicPr>
          <p:cNvPr id="179"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52768" y="8465229"/>
            <a:ext cx="837797" cy="925743"/>
          </a:xfrm>
          <a:prstGeom prst="rect">
            <a:avLst/>
          </a:prstGeom>
          <a:ln w="12700">
            <a:miter lim="400000"/>
          </a:ln>
        </p:spPr>
      </p:pic>
      <p:pic>
        <p:nvPicPr>
          <p:cNvPr id="180"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300" y="8411291"/>
            <a:ext cx="837796" cy="103361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Et si ça ressemblait plutôt à ça ?"/>
          <p:cNvSpPr txBox="1">
            <a:spLocks noGrp="1"/>
          </p:cNvSpPr>
          <p:nvPr>
            <p:ph type="title"/>
          </p:nvPr>
        </p:nvSpPr>
        <p:spPr>
          <a:xfrm>
            <a:off x="2641600" y="8597900"/>
            <a:ext cx="12268200" cy="660400"/>
          </a:xfrm>
          <a:prstGeom prst="rect">
            <a:avLst/>
          </a:prstGeom>
        </p:spPr>
        <p:txBody>
          <a:bodyPr>
            <a:normAutofit fontScale="90000"/>
          </a:bodyPr>
          <a:lstStyle>
            <a:lvl1pPr defTabSz="525779">
              <a:defRPr sz="3700"/>
            </a:lvl1pPr>
          </a:lstStyle>
          <a:p>
            <a:r>
              <a:t>Et si ça ressemblait plutôt à ça ?</a:t>
            </a:r>
          </a:p>
        </p:txBody>
      </p:sp>
      <p:pic>
        <p:nvPicPr>
          <p:cNvPr id="183" name="IMG_7351.jpg" descr="IMG_7351.jpg"/>
          <p:cNvPicPr>
            <a:picLocks noChangeAspect="1"/>
          </p:cNvPicPr>
          <p:nvPr/>
        </p:nvPicPr>
        <p:blipFill>
          <a:blip r:embed="rId2">
            <a:extLst/>
          </a:blip>
          <a:stretch>
            <a:fillRect/>
          </a:stretch>
        </p:blipFill>
        <p:spPr>
          <a:xfrm>
            <a:off x="323353" y="315613"/>
            <a:ext cx="12268201" cy="8004773"/>
          </a:xfrm>
          <a:prstGeom prst="rect">
            <a:avLst/>
          </a:prstGeom>
          <a:ln w="12700">
            <a:miter lim="400000"/>
          </a:ln>
        </p:spPr>
      </p:pic>
      <p:pic>
        <p:nvPicPr>
          <p:cNvPr id="184"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300" y="8411291"/>
            <a:ext cx="837796" cy="1033618"/>
          </a:xfrm>
          <a:prstGeom prst="rect">
            <a:avLst/>
          </a:prstGeom>
          <a:ln w="12700">
            <a:miter lim="400000"/>
          </a:ln>
        </p:spPr>
      </p:pic>
      <p:pic>
        <p:nvPicPr>
          <p:cNvPr id="185"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52768" y="8465229"/>
            <a:ext cx="837797" cy="92574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06369" y="8279031"/>
            <a:ext cx="967525" cy="1069088"/>
          </a:xfrm>
          <a:prstGeom prst="rect">
            <a:avLst/>
          </a:prstGeom>
          <a:ln w="12700">
            <a:miter lim="400000"/>
          </a:ln>
        </p:spPr>
      </p:pic>
      <p:pic>
        <p:nvPicPr>
          <p:cNvPr id="188"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885" y="8236542"/>
            <a:ext cx="935425" cy="1154067"/>
          </a:xfrm>
          <a:prstGeom prst="rect">
            <a:avLst/>
          </a:prstGeom>
          <a:ln w="12700">
            <a:miter lim="400000"/>
          </a:ln>
        </p:spPr>
      </p:pic>
      <p:pic>
        <p:nvPicPr>
          <p:cNvPr id="189" name="gens-du-voyage1.jpg" descr="gens-du-voyage1.jpg"/>
          <p:cNvPicPr>
            <a:picLocks noChangeAspect="1"/>
          </p:cNvPicPr>
          <p:nvPr/>
        </p:nvPicPr>
        <p:blipFill>
          <a:blip r:embed="rId4">
            <a:extLst/>
          </a:blip>
          <a:stretch>
            <a:fillRect/>
          </a:stretch>
        </p:blipFill>
        <p:spPr>
          <a:xfrm>
            <a:off x="2606475" y="3473450"/>
            <a:ext cx="7454902" cy="2832100"/>
          </a:xfrm>
          <a:prstGeom prst="rect">
            <a:avLst/>
          </a:prstGeom>
          <a:ln w="12700">
            <a:miter lim="400000"/>
          </a:ln>
        </p:spPr>
      </p:pic>
      <p:sp>
        <p:nvSpPr>
          <p:cNvPr id="190" name="Qui sont les gens du voyage ?"/>
          <p:cNvSpPr txBox="1"/>
          <p:nvPr/>
        </p:nvSpPr>
        <p:spPr>
          <a:xfrm>
            <a:off x="1475310" y="569833"/>
            <a:ext cx="9874187" cy="1069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rgbClr val="558AAB"/>
                </a:solidFill>
                <a:latin typeface="Helvetica Neue Bold Condensed"/>
                <a:ea typeface="Helvetica Neue Bold Condensed"/>
                <a:cs typeface="Helvetica Neue Bold Condensed"/>
                <a:sym typeface="Helvetica Neue Bold Condensed"/>
              </a:defRPr>
            </a:lvl1pPr>
          </a:lstStyle>
          <a:p>
            <a:r>
              <a:rPr dirty="0"/>
              <a:t>Qui </a:t>
            </a:r>
            <a:r>
              <a:rPr dirty="0" err="1"/>
              <a:t>sont</a:t>
            </a:r>
            <a:r>
              <a:rPr dirty="0"/>
              <a:t> les gens du voyage ?</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 La loi…"/>
          <p:cNvSpPr txBox="1"/>
          <p:nvPr/>
        </p:nvSpPr>
        <p:spPr>
          <a:xfrm>
            <a:off x="1592655" y="2909239"/>
            <a:ext cx="5604041" cy="3198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a:solidFill>
                  <a:srgbClr val="558AAB"/>
                </a:solidFill>
                <a:latin typeface="Helvetica Neue Bold Condensed"/>
                <a:ea typeface="Helvetica Neue Bold Condensed"/>
                <a:cs typeface="Helvetica Neue Bold Condensed"/>
                <a:sym typeface="Helvetica Neue Bold Condensed"/>
              </a:defRPr>
            </a:pPr>
            <a:r>
              <a:t>. </a:t>
            </a:r>
            <a:r>
              <a:rPr sz="4100"/>
              <a:t>La loi</a:t>
            </a:r>
          </a:p>
          <a:p>
            <a:pPr algn="l">
              <a:defRPr sz="4100">
                <a:solidFill>
                  <a:srgbClr val="558AAB"/>
                </a:solidFill>
                <a:latin typeface="Helvetica Neue Bold Condensed"/>
                <a:ea typeface="Helvetica Neue Bold Condensed"/>
                <a:cs typeface="Helvetica Neue Bold Condensed"/>
                <a:sym typeface="Helvetica Neue Bold Condensed"/>
              </a:defRPr>
            </a:pPr>
            <a:endParaRPr sz="4100"/>
          </a:p>
          <a:p>
            <a:pPr algn="l">
              <a:defRPr sz="4100">
                <a:solidFill>
                  <a:srgbClr val="558AAB"/>
                </a:solidFill>
                <a:latin typeface="Helvetica Neue Bold Condensed"/>
                <a:ea typeface="Helvetica Neue Bold Condensed"/>
                <a:cs typeface="Helvetica Neue Bold Condensed"/>
                <a:sym typeface="Helvetica Neue Bold Condensed"/>
              </a:defRPr>
            </a:pPr>
            <a:r>
              <a:t>. Sur le territoire de la MEL</a:t>
            </a:r>
          </a:p>
          <a:p>
            <a:pPr algn="l">
              <a:defRPr sz="4100">
                <a:solidFill>
                  <a:srgbClr val="558AAB"/>
                </a:solidFill>
                <a:latin typeface="Helvetica Neue Bold Condensed"/>
                <a:ea typeface="Helvetica Neue Bold Condensed"/>
                <a:cs typeface="Helvetica Neue Bold Condensed"/>
                <a:sym typeface="Helvetica Neue Bold Condensed"/>
              </a:defRPr>
            </a:pPr>
            <a:endParaRPr/>
          </a:p>
          <a:p>
            <a:pPr algn="l">
              <a:defRPr sz="4100">
                <a:solidFill>
                  <a:srgbClr val="558AAB"/>
                </a:solidFill>
                <a:latin typeface="Helvetica Neue Bold Condensed"/>
                <a:ea typeface="Helvetica Neue Bold Condensed"/>
                <a:cs typeface="Helvetica Neue Bold Condensed"/>
                <a:sym typeface="Helvetica Neue Bold Condensed"/>
              </a:defRPr>
            </a:pPr>
            <a:r>
              <a:t>. À Wervicq-Sud</a:t>
            </a:r>
          </a:p>
        </p:txBody>
      </p:sp>
      <p:pic>
        <p:nvPicPr>
          <p:cNvPr id="193"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29463" y="8176318"/>
            <a:ext cx="1044430" cy="1154066"/>
          </a:xfrm>
          <a:prstGeom prst="rect">
            <a:avLst/>
          </a:prstGeom>
          <a:ln w="12700">
            <a:miter lim="400000"/>
          </a:ln>
        </p:spPr>
      </p:pic>
      <p:pic>
        <p:nvPicPr>
          <p:cNvPr id="194"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985" y="8176318"/>
            <a:ext cx="935425" cy="1154066"/>
          </a:xfrm>
          <a:prstGeom prst="rect">
            <a:avLst/>
          </a:prstGeom>
          <a:ln w="12700">
            <a:miter lim="400000"/>
          </a:ln>
        </p:spPr>
      </p:pic>
      <p:pic>
        <p:nvPicPr>
          <p:cNvPr id="195" name="Logo_de_la_République_française_(1999).svg.png" descr="Logo_de_la_République_française_(1999).svg.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05825" y="530167"/>
            <a:ext cx="3778214" cy="222565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Deux formes d’accueil proposés pour Wervicq-Sud"/>
          <p:cNvSpPr txBox="1">
            <a:spLocks noGrp="1"/>
          </p:cNvSpPr>
          <p:nvPr>
            <p:ph type="title"/>
          </p:nvPr>
        </p:nvSpPr>
        <p:spPr>
          <a:xfrm>
            <a:off x="458637" y="190500"/>
            <a:ext cx="12290726" cy="2628900"/>
          </a:xfrm>
          <a:prstGeom prst="rect">
            <a:avLst/>
          </a:prstGeom>
        </p:spPr>
        <p:txBody>
          <a:bodyPr/>
          <a:lstStyle>
            <a:lvl1pPr>
              <a:defRPr sz="4100"/>
            </a:lvl1pPr>
          </a:lstStyle>
          <a:p>
            <a:r>
              <a:t>Deux formes d’accueil proposés pour Wervicq-Sud</a:t>
            </a:r>
          </a:p>
        </p:txBody>
      </p:sp>
      <p:pic>
        <p:nvPicPr>
          <p:cNvPr id="198"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29463" y="8176318"/>
            <a:ext cx="1044430" cy="1154066"/>
          </a:xfrm>
          <a:prstGeom prst="rect">
            <a:avLst/>
          </a:prstGeom>
          <a:ln w="12700">
            <a:miter lim="400000"/>
          </a:ln>
        </p:spPr>
      </p:pic>
      <p:pic>
        <p:nvPicPr>
          <p:cNvPr id="199"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985" y="8176318"/>
            <a:ext cx="935425" cy="1154066"/>
          </a:xfrm>
          <a:prstGeom prst="rect">
            <a:avLst/>
          </a:prstGeom>
          <a:ln w="12700">
            <a:miter lim="400000"/>
          </a:ln>
        </p:spPr>
      </p:pic>
      <p:pic>
        <p:nvPicPr>
          <p:cNvPr id="200" name="1_photo_accueil_mise_en_avant.jpg" descr="1_photo_accueil_mise_en_avan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687" y="3791884"/>
            <a:ext cx="5999626" cy="3989752"/>
          </a:xfrm>
          <a:prstGeom prst="rect">
            <a:avLst/>
          </a:prstGeom>
          <a:ln w="12700">
            <a:miter lim="400000"/>
          </a:ln>
        </p:spPr>
      </p:pic>
      <p:sp>
        <p:nvSpPr>
          <p:cNvPr id="201" name="Terrain familial locatif"/>
          <p:cNvSpPr txBox="1"/>
          <p:nvPr/>
        </p:nvSpPr>
        <p:spPr>
          <a:xfrm>
            <a:off x="875333" y="2638144"/>
            <a:ext cx="4980332" cy="759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400">
                <a:solidFill>
                  <a:srgbClr val="558AAB"/>
                </a:solidFill>
                <a:latin typeface="Helvetica Neue Bold Condensed"/>
                <a:ea typeface="Helvetica Neue Bold Condensed"/>
                <a:cs typeface="Helvetica Neue Bold Condensed"/>
                <a:sym typeface="Helvetica Neue Bold Condensed"/>
              </a:defRPr>
            </a:lvl1pPr>
          </a:lstStyle>
          <a:p>
            <a:r>
              <a:t>Terrain familial locatif</a:t>
            </a:r>
          </a:p>
        </p:txBody>
      </p:sp>
      <p:sp>
        <p:nvSpPr>
          <p:cNvPr id="202" name="Habitat adapté"/>
          <p:cNvSpPr txBox="1"/>
          <p:nvPr/>
        </p:nvSpPr>
        <p:spPr>
          <a:xfrm>
            <a:off x="7986369" y="2638144"/>
            <a:ext cx="3361487" cy="759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400">
                <a:solidFill>
                  <a:srgbClr val="558AAB"/>
                </a:solidFill>
                <a:latin typeface="Helvetica Neue Bold Condensed"/>
                <a:ea typeface="Helvetica Neue Bold Condensed"/>
                <a:cs typeface="Helvetica Neue Bold Condensed"/>
                <a:sym typeface="Helvetica Neue Bold Condensed"/>
              </a:defRPr>
            </a:lvl1pPr>
          </a:lstStyle>
          <a:p>
            <a:r>
              <a:t>Habitat adapté</a:t>
            </a:r>
          </a:p>
        </p:txBody>
      </p:sp>
      <p:pic>
        <p:nvPicPr>
          <p:cNvPr id="203" name="IMG_7351.jpg" descr="IMG_735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67300" y="3791884"/>
            <a:ext cx="5999625" cy="398975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3 axes dans les orientations d’aménagement thématiques du schéma départemental"/>
          <p:cNvSpPr txBox="1">
            <a:spLocks noGrp="1"/>
          </p:cNvSpPr>
          <p:nvPr>
            <p:ph type="title"/>
          </p:nvPr>
        </p:nvSpPr>
        <p:spPr>
          <a:xfrm>
            <a:off x="357037" y="330200"/>
            <a:ext cx="12290726" cy="2628900"/>
          </a:xfrm>
          <a:prstGeom prst="rect">
            <a:avLst/>
          </a:prstGeom>
        </p:spPr>
        <p:txBody>
          <a:bodyPr/>
          <a:lstStyle>
            <a:lvl1pPr algn="ctr">
              <a:defRPr sz="4500"/>
            </a:lvl1pPr>
          </a:lstStyle>
          <a:p>
            <a:r>
              <a:t>3 axes dans les orientations d’aménagement thématiques du schéma départemental</a:t>
            </a:r>
          </a:p>
        </p:txBody>
      </p:sp>
      <p:pic>
        <p:nvPicPr>
          <p:cNvPr id="206"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29463" y="8176318"/>
            <a:ext cx="1044430" cy="1154066"/>
          </a:xfrm>
          <a:prstGeom prst="rect">
            <a:avLst/>
          </a:prstGeom>
          <a:ln w="12700">
            <a:miter lim="400000"/>
          </a:ln>
        </p:spPr>
      </p:pic>
      <p:pic>
        <p:nvPicPr>
          <p:cNvPr id="207"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985" y="8176318"/>
            <a:ext cx="935425" cy="1154066"/>
          </a:xfrm>
          <a:prstGeom prst="rect">
            <a:avLst/>
          </a:prstGeom>
          <a:ln w="12700">
            <a:miter lim="400000"/>
          </a:ln>
        </p:spPr>
      </p:pic>
      <p:sp>
        <p:nvSpPr>
          <p:cNvPr id="208" name="Intégrer les équipements dans les meilleurs conditions d’insertion"/>
          <p:cNvSpPr txBox="1"/>
          <p:nvPr/>
        </p:nvSpPr>
        <p:spPr>
          <a:xfrm>
            <a:off x="839203" y="3550410"/>
            <a:ext cx="11326391" cy="585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543277" indent="-543277">
              <a:buClr>
                <a:srgbClr val="777775"/>
              </a:buClr>
              <a:buSzPct val="115000"/>
              <a:buChar char="•"/>
              <a:defRPr sz="3200">
                <a:solidFill>
                  <a:srgbClr val="8FA5C6"/>
                </a:solidFill>
                <a:latin typeface="Helvetica Neue Bold Condensed"/>
                <a:ea typeface="Helvetica Neue Bold Condensed"/>
                <a:cs typeface="Helvetica Neue Bold Condensed"/>
                <a:sym typeface="Helvetica Neue Bold Condensed"/>
              </a:defRPr>
            </a:lvl1pPr>
          </a:lstStyle>
          <a:p>
            <a:r>
              <a:t>Intégrer les équipements dans les meilleurs conditions d’insertion</a:t>
            </a:r>
          </a:p>
        </p:txBody>
      </p:sp>
      <p:sp>
        <p:nvSpPr>
          <p:cNvPr id="209" name="Privilégier la recherche du foncier public"/>
          <p:cNvSpPr txBox="1"/>
          <p:nvPr/>
        </p:nvSpPr>
        <p:spPr>
          <a:xfrm>
            <a:off x="650036" y="4706887"/>
            <a:ext cx="7214842" cy="585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543277" indent="-543277">
              <a:buClr>
                <a:srgbClr val="777775"/>
              </a:buClr>
              <a:buSzPct val="115000"/>
              <a:buChar char="•"/>
              <a:defRPr sz="3200">
                <a:solidFill>
                  <a:srgbClr val="8FA5C6"/>
                </a:solidFill>
                <a:latin typeface="Helvetica Neue Bold Condensed"/>
                <a:ea typeface="Helvetica Neue Bold Condensed"/>
                <a:cs typeface="Helvetica Neue Bold Condensed"/>
                <a:sym typeface="Helvetica Neue Bold Condensed"/>
              </a:defRPr>
            </a:lvl1pPr>
          </a:lstStyle>
          <a:p>
            <a:r>
              <a:rPr dirty="0" err="1"/>
              <a:t>Privilégier</a:t>
            </a:r>
            <a:r>
              <a:rPr dirty="0"/>
              <a:t> la </a:t>
            </a:r>
            <a:r>
              <a:rPr dirty="0" err="1"/>
              <a:t>recherche</a:t>
            </a:r>
            <a:r>
              <a:rPr dirty="0"/>
              <a:t> du </a:t>
            </a:r>
            <a:r>
              <a:rPr dirty="0" err="1"/>
              <a:t>foncier</a:t>
            </a:r>
            <a:r>
              <a:rPr dirty="0"/>
              <a:t> public</a:t>
            </a:r>
          </a:p>
        </p:txBody>
      </p:sp>
      <p:sp>
        <p:nvSpPr>
          <p:cNvPr id="210" name="S’inscrire dans une démarche collaborative et concertée"/>
          <p:cNvSpPr txBox="1"/>
          <p:nvPr/>
        </p:nvSpPr>
        <p:spPr>
          <a:xfrm>
            <a:off x="871004" y="5863364"/>
            <a:ext cx="9764190" cy="585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543277" indent="-543277">
              <a:buClr>
                <a:srgbClr val="777775"/>
              </a:buClr>
              <a:buSzPct val="115000"/>
              <a:buChar char="•"/>
              <a:defRPr sz="3200">
                <a:solidFill>
                  <a:srgbClr val="8FA5C6"/>
                </a:solidFill>
                <a:latin typeface="Helvetica Neue Bold Condensed"/>
                <a:ea typeface="Helvetica Neue Bold Condensed"/>
                <a:cs typeface="Helvetica Neue Bold Condensed"/>
                <a:sym typeface="Helvetica Neue Bold Condensed"/>
              </a:defRPr>
            </a:lvl1pPr>
          </a:lstStyle>
          <a:p>
            <a:r>
              <a:t>S’inscrire dans une démarche collaborative et concertée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Wervicq-Sud"/>
          <p:cNvSpPr txBox="1">
            <a:spLocks noGrp="1"/>
          </p:cNvSpPr>
          <p:nvPr>
            <p:ph type="title"/>
          </p:nvPr>
        </p:nvSpPr>
        <p:spPr>
          <a:xfrm>
            <a:off x="3835400" y="-2540000"/>
            <a:ext cx="5334000" cy="3924300"/>
          </a:xfrm>
          <a:prstGeom prst="rect">
            <a:avLst/>
          </a:prstGeom>
        </p:spPr>
        <p:txBody>
          <a:bodyPr/>
          <a:lstStyle/>
          <a:p>
            <a:r>
              <a:t>Wervicq-Sud</a:t>
            </a:r>
          </a:p>
        </p:txBody>
      </p:sp>
      <p:sp>
        <p:nvSpPr>
          <p:cNvPr id="213" name="Le projet"/>
          <p:cNvSpPr txBox="1">
            <a:spLocks noGrp="1"/>
          </p:cNvSpPr>
          <p:nvPr>
            <p:ph type="body" sz="quarter" idx="1"/>
          </p:nvPr>
        </p:nvSpPr>
        <p:spPr>
          <a:xfrm>
            <a:off x="4635500" y="8176318"/>
            <a:ext cx="5334000" cy="3225802"/>
          </a:xfrm>
          <a:prstGeom prst="rect">
            <a:avLst/>
          </a:prstGeom>
        </p:spPr>
        <p:txBody>
          <a:bodyPr/>
          <a:lstStyle>
            <a:lvl1pPr>
              <a:defRPr sz="6200">
                <a:solidFill>
                  <a:srgbClr val="A27D1A"/>
                </a:solidFill>
              </a:defRPr>
            </a:lvl1pPr>
          </a:lstStyle>
          <a:p>
            <a:r>
              <a:t>Le projet</a:t>
            </a:r>
          </a:p>
        </p:txBody>
      </p:sp>
      <p:pic>
        <p:nvPicPr>
          <p:cNvPr id="214" name="gens-du-voyage-1.png" descr="gens-du-voyag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1485" y="2657144"/>
            <a:ext cx="9821830" cy="5149790"/>
          </a:xfrm>
          <a:prstGeom prst="rect">
            <a:avLst/>
          </a:prstGeom>
          <a:ln w="12700">
            <a:miter lim="400000"/>
          </a:ln>
        </p:spPr>
      </p:pic>
      <p:sp>
        <p:nvSpPr>
          <p:cNvPr id="215" name="De l’habitat adapté"/>
          <p:cNvSpPr txBox="1"/>
          <p:nvPr/>
        </p:nvSpPr>
        <p:spPr>
          <a:xfrm>
            <a:off x="4121065" y="1528703"/>
            <a:ext cx="4323183" cy="759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400">
                <a:solidFill>
                  <a:srgbClr val="558AAB"/>
                </a:solidFill>
                <a:latin typeface="Helvetica Neue Bold Condensed"/>
                <a:ea typeface="Helvetica Neue Bold Condensed"/>
                <a:cs typeface="Helvetica Neue Bold Condensed"/>
                <a:sym typeface="Helvetica Neue Bold Condensed"/>
              </a:defRPr>
            </a:lvl1pPr>
          </a:lstStyle>
          <a:p>
            <a:r>
              <a:t>De l’habitat adapté</a:t>
            </a:r>
          </a:p>
        </p:txBody>
      </p:sp>
      <p:pic>
        <p:nvPicPr>
          <p:cNvPr id="216"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29463" y="8176318"/>
            <a:ext cx="1044430" cy="1154066"/>
          </a:xfrm>
          <a:prstGeom prst="rect">
            <a:avLst/>
          </a:prstGeom>
          <a:ln w="12700">
            <a:miter lim="400000"/>
          </a:ln>
        </p:spPr>
      </p:pic>
      <p:pic>
        <p:nvPicPr>
          <p:cNvPr id="217"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985" y="8176318"/>
            <a:ext cx="935425" cy="115406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11 maisons"/>
          <p:cNvSpPr txBox="1">
            <a:spLocks noGrp="1"/>
          </p:cNvSpPr>
          <p:nvPr>
            <p:ph type="title"/>
          </p:nvPr>
        </p:nvSpPr>
        <p:spPr>
          <a:xfrm>
            <a:off x="876300" y="330200"/>
            <a:ext cx="10541000" cy="2628900"/>
          </a:xfrm>
          <a:prstGeom prst="rect">
            <a:avLst/>
          </a:prstGeom>
        </p:spPr>
        <p:txBody>
          <a:bodyPr/>
          <a:lstStyle/>
          <a:p>
            <a:r>
              <a:t>11 maisons</a:t>
            </a:r>
          </a:p>
        </p:txBody>
      </p:sp>
      <p:sp>
        <p:nvSpPr>
          <p:cNvPr id="220" name=". Maisons de plain pied…"/>
          <p:cNvSpPr txBox="1"/>
          <p:nvPr/>
        </p:nvSpPr>
        <p:spPr>
          <a:xfrm>
            <a:off x="2291156" y="3245966"/>
            <a:ext cx="6727394" cy="453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a:solidFill>
                  <a:srgbClr val="558AAB"/>
                </a:solidFill>
                <a:latin typeface="Helvetica Neue Bold Condensed"/>
                <a:ea typeface="Helvetica Neue Bold Condensed"/>
                <a:cs typeface="Helvetica Neue Bold Condensed"/>
                <a:sym typeface="Helvetica Neue Bold Condensed"/>
              </a:defRPr>
            </a:pPr>
            <a:r>
              <a:t>.</a:t>
            </a:r>
            <a:r>
              <a:rPr sz="4200"/>
              <a:t> Maisons de plain pied </a:t>
            </a:r>
          </a:p>
          <a:p>
            <a:pPr algn="l">
              <a:defRPr sz="4200">
                <a:solidFill>
                  <a:srgbClr val="558AAB"/>
                </a:solidFill>
                <a:latin typeface="Helvetica Neue Bold Condensed"/>
                <a:ea typeface="Helvetica Neue Bold Condensed"/>
                <a:cs typeface="Helvetica Neue Bold Condensed"/>
                <a:sym typeface="Helvetica Neue Bold Condensed"/>
              </a:defRPr>
            </a:pPr>
            <a:endParaRPr sz="4200"/>
          </a:p>
          <a:p>
            <a:pPr algn="l">
              <a:defRPr sz="4200">
                <a:solidFill>
                  <a:srgbClr val="558AAB"/>
                </a:solidFill>
                <a:latin typeface="Helvetica Neue Bold Condensed"/>
                <a:ea typeface="Helvetica Neue Bold Condensed"/>
                <a:cs typeface="Helvetica Neue Bold Condensed"/>
                <a:sym typeface="Helvetica Neue Bold Condensed"/>
              </a:defRPr>
            </a:pPr>
            <a:r>
              <a:t>. Du logement conventionné</a:t>
            </a:r>
          </a:p>
          <a:p>
            <a:pPr algn="l">
              <a:defRPr sz="4200">
                <a:solidFill>
                  <a:srgbClr val="558AAB"/>
                </a:solidFill>
                <a:latin typeface="Helvetica Neue Bold Condensed"/>
                <a:ea typeface="Helvetica Neue Bold Condensed"/>
                <a:cs typeface="Helvetica Neue Bold Condensed"/>
                <a:sym typeface="Helvetica Neue Bold Condensed"/>
              </a:defRPr>
            </a:pPr>
            <a:endParaRPr/>
          </a:p>
          <a:p>
            <a:pPr algn="l">
              <a:defRPr sz="4200">
                <a:solidFill>
                  <a:srgbClr val="558AAB"/>
                </a:solidFill>
                <a:latin typeface="Helvetica Neue Bold Condensed"/>
                <a:ea typeface="Helvetica Neue Bold Condensed"/>
                <a:cs typeface="Helvetica Neue Bold Condensed"/>
                <a:sym typeface="Helvetica Neue Bold Condensed"/>
              </a:defRPr>
            </a:pPr>
            <a:r>
              <a:t>. Recherche du ou des sites ?</a:t>
            </a:r>
          </a:p>
          <a:p>
            <a:pPr algn="l">
              <a:defRPr sz="4200">
                <a:solidFill>
                  <a:srgbClr val="558AAB"/>
                </a:solidFill>
                <a:latin typeface="Helvetica Neue Bold Condensed"/>
                <a:ea typeface="Helvetica Neue Bold Condensed"/>
                <a:cs typeface="Helvetica Neue Bold Condensed"/>
                <a:sym typeface="Helvetica Neue Bold Condensed"/>
              </a:defRPr>
            </a:pPr>
            <a:endParaRPr/>
          </a:p>
          <a:p>
            <a:pPr algn="l">
              <a:defRPr sz="4200">
                <a:solidFill>
                  <a:srgbClr val="558AAB"/>
                </a:solidFill>
                <a:latin typeface="Helvetica Neue Bold Condensed"/>
                <a:ea typeface="Helvetica Neue Bold Condensed"/>
                <a:cs typeface="Helvetica Neue Bold Condensed"/>
                <a:sym typeface="Helvetica Neue Bold Condensed"/>
              </a:defRPr>
            </a:pPr>
            <a:r>
              <a:t>. Un accompagnement renforcé</a:t>
            </a:r>
          </a:p>
        </p:txBody>
      </p:sp>
      <p:pic>
        <p:nvPicPr>
          <p:cNvPr id="221"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29463" y="8176318"/>
            <a:ext cx="1044430" cy="1154066"/>
          </a:xfrm>
          <a:prstGeom prst="rect">
            <a:avLst/>
          </a:prstGeom>
          <a:ln w="12700">
            <a:miter lim="400000"/>
          </a:ln>
        </p:spPr>
      </p:pic>
      <p:pic>
        <p:nvPicPr>
          <p:cNvPr id="222"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985" y="8176318"/>
            <a:ext cx="935425" cy="115406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Blueprint">
  <a:themeElements>
    <a:clrScheme name="Blueprint">
      <a:dk1>
        <a:srgbClr val="568AAB"/>
      </a:dk1>
      <a:lt1>
        <a:srgbClr val="AB7655"/>
      </a:lt1>
      <a:dk2>
        <a:srgbClr val="A7A7A7"/>
      </a:dk2>
      <a:lt2>
        <a:srgbClr val="535353"/>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a:ea typeface="Helvetica"/>
        <a:cs typeface="Helvetica"/>
      </a:majorFont>
      <a:minorFont>
        <a:latin typeface="Helvetica Neue"/>
        <a:ea typeface="Helvetica Neue"/>
        <a:cs typeface="Helvetica Neue"/>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58AAB"/>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ueprint">
  <a:themeElements>
    <a:clrScheme name="Blueprint">
      <a:dk1>
        <a:srgbClr val="000000"/>
      </a:dk1>
      <a:lt1>
        <a:srgbClr val="FFFFFF"/>
      </a:lt1>
      <a:dk2>
        <a:srgbClr val="A7A7A7"/>
      </a:dk2>
      <a:lt2>
        <a:srgbClr val="535353"/>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a:ea typeface="Helvetica"/>
        <a:cs typeface="Helvetica"/>
      </a:majorFont>
      <a:minorFont>
        <a:latin typeface="Helvetica Neue"/>
        <a:ea typeface="Helvetica Neue"/>
        <a:cs typeface="Helvetica Neue"/>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58AAB"/>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593</Words>
  <Application>Microsoft Office PowerPoint</Application>
  <PresentationFormat>Personnalisé</PresentationFormat>
  <Paragraphs>62</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Helvetica Neue</vt:lpstr>
      <vt:lpstr>Helvetica Neue Bold Condensed</vt:lpstr>
      <vt:lpstr>Helvetica Neue Light</vt:lpstr>
      <vt:lpstr>Blueprint</vt:lpstr>
      <vt:lpstr>Proposition d’accueil aux Gens du voyage</vt:lpstr>
      <vt:lpstr>Vous pensez très certainement à cela ?</vt:lpstr>
      <vt:lpstr>Et si ça ressemblait plutôt à ça ?</vt:lpstr>
      <vt:lpstr>Présentation PowerPoint</vt:lpstr>
      <vt:lpstr>Présentation PowerPoint</vt:lpstr>
      <vt:lpstr>Deux formes d’accueil proposés pour Wervicq-Sud</vt:lpstr>
      <vt:lpstr>3 axes dans les orientations d’aménagement thématiques du schéma départemental</vt:lpstr>
      <vt:lpstr>Wervicq-Sud</vt:lpstr>
      <vt:lpstr>11 maisons</vt:lpstr>
      <vt:lpstr>Quelques exemples</vt:lpstr>
      <vt:lpstr>Présentation PowerPoint</vt:lpstr>
      <vt:lpstr>Interventions</vt:lpstr>
      <vt:lpstr>foncier public</vt:lpstr>
      <vt:lpstr>foncier public</vt:lpstr>
      <vt:lpstr>Temps d’échange respectueux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d’accueil aux Gens du voyage</dc:title>
  <dc:creator>Damien Wallez</dc:creator>
  <cp:lastModifiedBy>Damien Wallez</cp:lastModifiedBy>
  <cp:revision>1</cp:revision>
  <dcterms:modified xsi:type="dcterms:W3CDTF">2022-06-21T09:44:07Z</dcterms:modified>
</cp:coreProperties>
</file>